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notesSlides/notesSlide27.xml" ContentType="application/vnd.openxmlformats-officedocument.presentationml.notesSlid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notesSlides/notesSlide16.xml" ContentType="application/vnd.openxmlformats-officedocument.presentationml.notesSlid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quickStyle31.xml" ContentType="application/vnd.openxmlformats-officedocument.drawingml.diagramStyle+xml"/>
  <Override PartName="/ppt/notesSlides/notesSlide30.xml" ContentType="application/vnd.openxmlformats-officedocument.presentationml.notesSlide+xml"/>
  <Override PartName="/ppt/diagrams/colors38.xml" ContentType="application/vnd.openxmlformats-officedocument.drawingml.diagramColors+xml"/>
  <Override PartName="/ppt/diagrams/quickStyle42.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36.xml" ContentType="application/vnd.openxmlformats-officedocument.drawingml.diagramStyle+xml"/>
  <Override PartName="/ppt/notesSlides/notesSlide35.xml" ContentType="application/vnd.openxmlformats-officedocument.presentationml.notesSlid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quickStyle25.xml" ContentType="application/vnd.openxmlformats-officedocument.drawingml.diagramStyle+xml"/>
  <Override PartName="/ppt/diagrams/layout36.xml" ContentType="application/vnd.openxmlformats-officedocument.drawingml.diagramLayout+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charts/chart10.xml" ContentType="application/vnd.openxmlformats-officedocument.drawingml.char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notesSlides/notesSlide18.xml" ContentType="application/vnd.openxmlformats-officedocument.presentationml.notesSlid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notesSlides/notesSlide32.xml" ContentType="application/vnd.openxmlformats-officedocument.presentationml.notesSlid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quickStyle22.xml" ContentType="application/vnd.openxmlformats-officedocument.drawingml.diagramStyle+xml"/>
  <Override PartName="/ppt/notesSlides/notesSlide21.xml" ContentType="application/vnd.openxmlformats-officedocument.presentationml.notesSlide+xml"/>
  <Override PartName="/ppt/diagrams/colors29.xml" ContentType="application/vnd.openxmlformats-officedocument.drawingml.diagramColors+xml"/>
  <Override PartName="/ppt/diagrams/drawing23.xml" ContentType="application/vnd.ms-office.drawingml.diagramDrawing+xml"/>
  <Override PartName="/ppt/diagrams/colors6.xml" ContentType="application/vnd.openxmlformats-officedocument.drawingml.diagramColors+xml"/>
  <Override PartName="/ppt/charts/chart5.xml" ContentType="application/vnd.openxmlformats-officedocument.drawingml.chart+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rawing5.xml" ContentType="application/vnd.ms-office.drawingml.diagramDrawing+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notesSlides/notesSlide37.xml" ContentType="application/vnd.openxmlformats-officedocument.presentationml.notesSlid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quickStyle27.xml" ContentType="application/vnd.openxmlformats-officedocument.drawingml.diagramStyle+xml"/>
  <Override PartName="/ppt/notesSlides/notesSlide26.xml" ContentType="application/vnd.openxmlformats-officedocument.presentationml.notesSlide+xml"/>
  <Override PartName="/ppt/diagrams/layout38.xml" ContentType="application/vnd.openxmlformats-officedocument.drawingml.diagramLayout+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notesSlides/notesSlide22.xml" ContentType="application/vnd.openxmlformats-officedocument.presentationml.notesSlide+xml"/>
  <Override PartName="/ppt/diagrams/quickStyle34.xml" ContentType="application/vnd.openxmlformats-officedocument.drawingml.diagramStyle+xml"/>
  <Override PartName="/ppt/notesSlides/notesSlide33.xml" ContentType="application/vnd.openxmlformats-officedocument.presentationml.notesSlid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drawing13.xml" ContentType="application/vnd.ms-office.drawingml.diagramDrawing+xml"/>
  <Override PartName="/ppt/diagrams/drawing24.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drawing31.xml" ContentType="application/vnd.ms-office.drawingml.diagramDrawing+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notesSlides/notesSlide34.xml" ContentType="application/vnd.openxmlformats-officedocument.presentationml.notesSlid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notesSlides/notesSlide23.xml" ContentType="application/vnd.openxmlformats-officedocument.presentationml.notesSlide+xml"/>
  <Override PartName="/ppt/diagrams/drawing25.xml" ContentType="application/vnd.ms-office.drawingml.diagramDrawing+xml"/>
  <Override PartName="/ppt/diagrams/colors8.xml" ContentType="application/vnd.openxmlformats-officedocument.drawingml.diagramColors+xml"/>
  <Override PartName="/ppt/charts/chart7.xml" ContentType="application/vnd.openxmlformats-officedocument.drawingml.chart+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29.xml" ContentType="application/vnd.openxmlformats-officedocument.drawingml.diagramStyle+xml"/>
  <Override PartName="/ppt/notesSlides/notesSlide28.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notesSlides/notesSlide31.xml" ContentType="application/vnd.openxmlformats-officedocument.presentationml.notesSlide+xml"/>
  <Override PartName="/ppt/diagrams/colors39.xml" ContentType="application/vnd.openxmlformats-officedocument.drawingml.diagramColors+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charts/chart4.xml" ContentType="application/vnd.openxmlformats-officedocument.drawingml.char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rawing11.xml" ContentType="application/vnd.ms-office.drawingml.diagramDrawing+xml"/>
  <Override PartName="/ppt/diagrams/drawing22.xml" ContentType="application/vnd.ms-office.drawingml.diagramDrawing+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notesSlides/notesSlide36.xml" ContentType="application/vnd.openxmlformats-officedocument.presentationml.notesSlid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notesSlides/notesSlide25.xml" ContentType="application/vnd.openxmlformats-officedocument.presentationml.notesSlid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layout37.xml" ContentType="application/vnd.openxmlformats-officedocument.drawingml.diagramLayout+xml"/>
  <Override PartName="/ppt/diagrams/drawing16.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drawing9.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rawing30.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0" r:id="rId1"/>
  </p:sldMasterIdLst>
  <p:notesMasterIdLst>
    <p:notesMasterId r:id="rId70"/>
  </p:notesMasterIdLst>
  <p:handoutMasterIdLst>
    <p:handoutMasterId r:id="rId71"/>
  </p:handoutMasterIdLst>
  <p:sldIdLst>
    <p:sldId id="277" r:id="rId2"/>
    <p:sldId id="257" r:id="rId3"/>
    <p:sldId id="440" r:id="rId4"/>
    <p:sldId id="432" r:id="rId5"/>
    <p:sldId id="434" r:id="rId6"/>
    <p:sldId id="435" r:id="rId7"/>
    <p:sldId id="436" r:id="rId8"/>
    <p:sldId id="437" r:id="rId9"/>
    <p:sldId id="481" r:id="rId10"/>
    <p:sldId id="483" r:id="rId11"/>
    <p:sldId id="484" r:id="rId12"/>
    <p:sldId id="485" r:id="rId13"/>
    <p:sldId id="486" r:id="rId14"/>
    <p:sldId id="487" r:id="rId15"/>
    <p:sldId id="488" r:id="rId16"/>
    <p:sldId id="489" r:id="rId17"/>
    <p:sldId id="490" r:id="rId18"/>
    <p:sldId id="491" r:id="rId19"/>
    <p:sldId id="364" r:id="rId20"/>
    <p:sldId id="482" r:id="rId21"/>
    <p:sldId id="381" r:id="rId22"/>
    <p:sldId id="420" r:id="rId23"/>
    <p:sldId id="372" r:id="rId24"/>
    <p:sldId id="383" r:id="rId25"/>
    <p:sldId id="386" r:id="rId26"/>
    <p:sldId id="393" r:id="rId27"/>
    <p:sldId id="394" r:id="rId28"/>
    <p:sldId id="395" r:id="rId29"/>
    <p:sldId id="396" r:id="rId30"/>
    <p:sldId id="397" r:id="rId31"/>
    <p:sldId id="398" r:id="rId32"/>
    <p:sldId id="429" r:id="rId33"/>
    <p:sldId id="493" r:id="rId34"/>
    <p:sldId id="431" r:id="rId35"/>
    <p:sldId id="424" r:id="rId36"/>
    <p:sldId id="425" r:id="rId37"/>
    <p:sldId id="426" r:id="rId38"/>
    <p:sldId id="427" r:id="rId39"/>
    <p:sldId id="428" r:id="rId40"/>
    <p:sldId id="453"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480" r:id="rId68"/>
    <p:sldId id="492" r:id="rId6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6614" autoAdjust="0"/>
    <p:restoredTop sz="94576" autoAdjust="0"/>
  </p:normalViewPr>
  <p:slideViewPr>
    <p:cSldViewPr>
      <p:cViewPr varScale="1">
        <p:scale>
          <a:sx n="65" d="100"/>
          <a:sy n="65" d="100"/>
        </p:scale>
        <p:origin x="-1392" y="-67"/>
      </p:cViewPr>
      <p:guideLst>
        <p:guide orient="horz" pos="2160"/>
        <p:guide pos="2880"/>
      </p:guideLst>
    </p:cSldViewPr>
  </p:slideViewPr>
  <p:outlineViewPr>
    <p:cViewPr>
      <p:scale>
        <a:sx n="33" d="100"/>
        <a:sy n="33" d="100"/>
      </p:scale>
      <p:origin x="0" y="402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data%20for%20Dr%20Abdoh.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adpour\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dpour\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data%20for%20Dr%20Abdo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data%20for%20Dr%20Abdo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data%20for%20Dr%20Abdo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data%20for%20Dr%20Abdo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data%20for%20Dr%20Abdo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data%20for%20Dr%20Abdoh.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data%20for%20Dr%20Abdo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Sheet1!$D$6</c:f>
              <c:strCache>
                <c:ptCount val="1"/>
                <c:pt idx="0">
                  <c:v>Sale</c:v>
                </c:pt>
              </c:strCache>
            </c:strRef>
          </c:tx>
          <c:spPr>
            <a:ln>
              <a:solidFill>
                <a:schemeClr val="tx1">
                  <a:lumMod val="95000"/>
                  <a:lumOff val="5000"/>
                </a:schemeClr>
              </a:solidFill>
            </a:ln>
          </c:spPr>
          <c:marker>
            <c:symbol val="none"/>
          </c:marker>
          <c:cat>
            <c:numRef>
              <c:f>Sheet1!$E$5:$N$5</c:f>
              <c:numCache>
                <c:formatCode>General</c:formatCode>
                <c:ptCount val="10"/>
                <c:pt idx="0">
                  <c:v>80</c:v>
                </c:pt>
                <c:pt idx="1">
                  <c:v>81</c:v>
                </c:pt>
                <c:pt idx="2">
                  <c:v>82</c:v>
                </c:pt>
                <c:pt idx="3">
                  <c:v>83</c:v>
                </c:pt>
                <c:pt idx="4">
                  <c:v>84</c:v>
                </c:pt>
                <c:pt idx="5">
                  <c:v>85</c:v>
                </c:pt>
                <c:pt idx="6">
                  <c:v>86</c:v>
                </c:pt>
                <c:pt idx="7">
                  <c:v>87</c:v>
                </c:pt>
                <c:pt idx="8">
                  <c:v>89</c:v>
                </c:pt>
                <c:pt idx="9">
                  <c:v>90</c:v>
                </c:pt>
              </c:numCache>
            </c:numRef>
          </c:cat>
          <c:val>
            <c:numRef>
              <c:f>Sheet1!$E$6:$N$6</c:f>
              <c:numCache>
                <c:formatCode>General</c:formatCode>
                <c:ptCount val="10"/>
                <c:pt idx="0">
                  <c:v>100</c:v>
                </c:pt>
                <c:pt idx="1">
                  <c:v>102.5</c:v>
                </c:pt>
                <c:pt idx="2">
                  <c:v>105.06249999999997</c:v>
                </c:pt>
                <c:pt idx="3">
                  <c:v>107.68906249999995</c:v>
                </c:pt>
                <c:pt idx="4">
                  <c:v>110.38128906249995</c:v>
                </c:pt>
                <c:pt idx="5">
                  <c:v>113.14082128906277</c:v>
                </c:pt>
                <c:pt idx="6">
                  <c:v>115.96934182128898</c:v>
                </c:pt>
                <c:pt idx="7">
                  <c:v>118.86857536682064</c:v>
                </c:pt>
                <c:pt idx="8">
                  <c:v>121.84028975099173</c:v>
                </c:pt>
                <c:pt idx="9">
                  <c:v>124.88629699476651</c:v>
                </c:pt>
              </c:numCache>
            </c:numRef>
          </c:val>
        </c:ser>
        <c:ser>
          <c:idx val="1"/>
          <c:order val="1"/>
          <c:tx>
            <c:strRef>
              <c:f>Sheet1!$D$7</c:f>
              <c:strCache>
                <c:ptCount val="1"/>
                <c:pt idx="0">
                  <c:v>Cost</c:v>
                </c:pt>
              </c:strCache>
            </c:strRef>
          </c:tx>
          <c:spPr>
            <a:ln>
              <a:solidFill>
                <a:srgbClr val="FFFF00"/>
              </a:solidFill>
            </a:ln>
          </c:spPr>
          <c:marker>
            <c:symbol val="none"/>
          </c:marker>
          <c:cat>
            <c:numRef>
              <c:f>Sheet1!$E$5:$N$5</c:f>
              <c:numCache>
                <c:formatCode>General</c:formatCode>
                <c:ptCount val="10"/>
                <c:pt idx="0">
                  <c:v>80</c:v>
                </c:pt>
                <c:pt idx="1">
                  <c:v>81</c:v>
                </c:pt>
                <c:pt idx="2">
                  <c:v>82</c:v>
                </c:pt>
                <c:pt idx="3">
                  <c:v>83</c:v>
                </c:pt>
                <c:pt idx="4">
                  <c:v>84</c:v>
                </c:pt>
                <c:pt idx="5">
                  <c:v>85</c:v>
                </c:pt>
                <c:pt idx="6">
                  <c:v>86</c:v>
                </c:pt>
                <c:pt idx="7">
                  <c:v>87</c:v>
                </c:pt>
                <c:pt idx="8">
                  <c:v>89</c:v>
                </c:pt>
                <c:pt idx="9">
                  <c:v>90</c:v>
                </c:pt>
              </c:numCache>
            </c:numRef>
          </c:cat>
          <c:val>
            <c:numRef>
              <c:f>Sheet1!$E$7:$N$7</c:f>
              <c:numCache>
                <c:formatCode>General</c:formatCode>
                <c:ptCount val="10"/>
                <c:pt idx="0">
                  <c:v>40</c:v>
                </c:pt>
                <c:pt idx="1">
                  <c:v>45.4</c:v>
                </c:pt>
                <c:pt idx="2">
                  <c:v>52.527800000000006</c:v>
                </c:pt>
                <c:pt idx="3">
                  <c:v>61.352470400000001</c:v>
                </c:pt>
                <c:pt idx="4">
                  <c:v>67.180955087999948</c:v>
                </c:pt>
                <c:pt idx="5">
                  <c:v>75.377031608735948</c:v>
                </c:pt>
                <c:pt idx="6">
                  <c:v>88.040372919003588</c:v>
                </c:pt>
                <c:pt idx="7">
                  <c:v>107.23317421534639</c:v>
                </c:pt>
                <c:pt idx="8">
                  <c:v>123.51729767119147</c:v>
                </c:pt>
                <c:pt idx="9">
                  <c:v>142.57173140785511</c:v>
                </c:pt>
              </c:numCache>
            </c:numRef>
          </c:val>
        </c:ser>
        <c:ser>
          <c:idx val="2"/>
          <c:order val="2"/>
          <c:tx>
            <c:strRef>
              <c:f>Sheet1!$D$8</c:f>
              <c:strCache>
                <c:ptCount val="1"/>
                <c:pt idx="0">
                  <c:v>Profit</c:v>
                </c:pt>
              </c:strCache>
            </c:strRef>
          </c:tx>
          <c:spPr>
            <a:ln cap="rnd">
              <a:solidFill>
                <a:srgbClr val="FF0000"/>
              </a:solidFill>
            </a:ln>
          </c:spPr>
          <c:marker>
            <c:symbol val="none"/>
          </c:marker>
          <c:cat>
            <c:numRef>
              <c:f>Sheet1!$E$5:$N$5</c:f>
              <c:numCache>
                <c:formatCode>General</c:formatCode>
                <c:ptCount val="10"/>
                <c:pt idx="0">
                  <c:v>80</c:v>
                </c:pt>
                <c:pt idx="1">
                  <c:v>81</c:v>
                </c:pt>
                <c:pt idx="2">
                  <c:v>82</c:v>
                </c:pt>
                <c:pt idx="3">
                  <c:v>83</c:v>
                </c:pt>
                <c:pt idx="4">
                  <c:v>84</c:v>
                </c:pt>
                <c:pt idx="5">
                  <c:v>85</c:v>
                </c:pt>
                <c:pt idx="6">
                  <c:v>86</c:v>
                </c:pt>
                <c:pt idx="7">
                  <c:v>87</c:v>
                </c:pt>
                <c:pt idx="8">
                  <c:v>89</c:v>
                </c:pt>
                <c:pt idx="9">
                  <c:v>90</c:v>
                </c:pt>
              </c:numCache>
            </c:numRef>
          </c:cat>
          <c:val>
            <c:numRef>
              <c:f>Sheet1!$E$8:$N$8</c:f>
              <c:numCache>
                <c:formatCode>General</c:formatCode>
                <c:ptCount val="10"/>
                <c:pt idx="0">
                  <c:v>60</c:v>
                </c:pt>
                <c:pt idx="1">
                  <c:v>57.100000000000009</c:v>
                </c:pt>
                <c:pt idx="2">
                  <c:v>52.534699999999972</c:v>
                </c:pt>
                <c:pt idx="3">
                  <c:v>46.336592099999969</c:v>
                </c:pt>
                <c:pt idx="4">
                  <c:v>43.200333974500246</c:v>
                </c:pt>
                <c:pt idx="5">
                  <c:v>37.763789680326454</c:v>
                </c:pt>
                <c:pt idx="6">
                  <c:v>27.928968902285376</c:v>
                </c:pt>
                <c:pt idx="7">
                  <c:v>11.635401151474808</c:v>
                </c:pt>
                <c:pt idx="8">
                  <c:v>-1.6770079201994161</c:v>
                </c:pt>
                <c:pt idx="9">
                  <c:v>-17.685434413088601</c:v>
                </c:pt>
              </c:numCache>
            </c:numRef>
          </c:val>
        </c:ser>
        <c:marker val="1"/>
        <c:axId val="99092352"/>
        <c:axId val="99093888"/>
      </c:lineChart>
      <c:catAx>
        <c:axId val="99092352"/>
        <c:scaling>
          <c:orientation val="minMax"/>
        </c:scaling>
        <c:axPos val="b"/>
        <c:numFmt formatCode="General" sourceLinked="1"/>
        <c:majorTickMark val="none"/>
        <c:tickLblPos val="nextTo"/>
        <c:crossAx val="99093888"/>
        <c:crosses val="autoZero"/>
        <c:auto val="1"/>
        <c:lblAlgn val="ctr"/>
        <c:lblOffset val="100"/>
      </c:catAx>
      <c:valAx>
        <c:axId val="99093888"/>
        <c:scaling>
          <c:orientation val="minMax"/>
        </c:scaling>
        <c:axPos val="l"/>
        <c:numFmt formatCode="General" sourceLinked="1"/>
        <c:majorTickMark val="none"/>
        <c:tickLblPos val="nextTo"/>
        <c:crossAx val="99092352"/>
        <c:crosses val="autoZero"/>
        <c:crossBetween val="between"/>
      </c:valAx>
      <c:spPr>
        <a:ln>
          <a:solidFill>
            <a:schemeClr val="tx1"/>
          </a:solidFill>
        </a:ln>
      </c:spPr>
    </c:plotArea>
    <c:legend>
      <c:legendPos val="b"/>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Sheet1!$A$14:$A$21</c:f>
              <c:numCache>
                <c:formatCode>General</c:formatCode>
                <c:ptCount val="8"/>
                <c:pt idx="0">
                  <c:v>1380</c:v>
                </c:pt>
                <c:pt idx="1">
                  <c:v>1381</c:v>
                </c:pt>
                <c:pt idx="2">
                  <c:v>1382</c:v>
                </c:pt>
                <c:pt idx="3">
                  <c:v>1383</c:v>
                </c:pt>
                <c:pt idx="4">
                  <c:v>1384</c:v>
                </c:pt>
                <c:pt idx="5">
                  <c:v>1385</c:v>
                </c:pt>
                <c:pt idx="6">
                  <c:v>1386</c:v>
                </c:pt>
                <c:pt idx="7">
                  <c:v>1387</c:v>
                </c:pt>
              </c:numCache>
            </c:numRef>
          </c:cat>
          <c:val>
            <c:numRef>
              <c:f>Sheet1!$BD$3:$BD$10</c:f>
              <c:numCache>
                <c:formatCode>#0.0</c:formatCode>
                <c:ptCount val="8"/>
                <c:pt idx="0">
                  <c:v>54.6</c:v>
                </c:pt>
                <c:pt idx="1">
                  <c:v>64.400000000000006</c:v>
                </c:pt>
                <c:pt idx="2">
                  <c:v>79.5</c:v>
                </c:pt>
                <c:pt idx="3">
                  <c:v>100</c:v>
                </c:pt>
                <c:pt idx="4">
                  <c:v>118.1</c:v>
                </c:pt>
                <c:pt idx="5">
                  <c:v>140.1</c:v>
                </c:pt>
                <c:pt idx="6">
                  <c:v>182.9</c:v>
                </c:pt>
                <c:pt idx="7">
                  <c:v>246.3</c:v>
                </c:pt>
              </c:numCache>
            </c:numRef>
          </c:val>
        </c:ser>
        <c:marker val="1"/>
        <c:axId val="100333440"/>
        <c:axId val="100213504"/>
      </c:lineChart>
      <c:catAx>
        <c:axId val="100333440"/>
        <c:scaling>
          <c:orientation val="minMax"/>
        </c:scaling>
        <c:axPos val="b"/>
        <c:numFmt formatCode="General" sourceLinked="1"/>
        <c:tickLblPos val="nextTo"/>
        <c:crossAx val="100213504"/>
        <c:crosses val="autoZero"/>
        <c:auto val="1"/>
        <c:lblAlgn val="ctr"/>
        <c:lblOffset val="100"/>
      </c:catAx>
      <c:valAx>
        <c:axId val="100213504"/>
        <c:scaling>
          <c:orientation val="minMax"/>
        </c:scaling>
        <c:axPos val="l"/>
        <c:numFmt formatCode="#0.0" sourceLinked="1"/>
        <c:tickLblPos val="nextTo"/>
        <c:crossAx val="100333440"/>
        <c:crosses val="autoZero"/>
        <c:crossBetween val="between"/>
      </c:valAx>
    </c:plotArea>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'تورم و مسکن'!$AJ$22:$AJ$33</c:f>
              <c:numCache>
                <c:formatCode>General</c:formatCode>
                <c:ptCount val="12"/>
                <c:pt idx="0">
                  <c:v>82</c:v>
                </c:pt>
                <c:pt idx="1">
                  <c:v>83</c:v>
                </c:pt>
                <c:pt idx="2">
                  <c:v>84</c:v>
                </c:pt>
                <c:pt idx="3">
                  <c:v>85</c:v>
                </c:pt>
                <c:pt idx="4">
                  <c:v>86</c:v>
                </c:pt>
                <c:pt idx="5">
                  <c:v>87</c:v>
                </c:pt>
                <c:pt idx="6">
                  <c:v>88</c:v>
                </c:pt>
                <c:pt idx="7">
                  <c:v>89</c:v>
                </c:pt>
                <c:pt idx="8">
                  <c:v>90</c:v>
                </c:pt>
                <c:pt idx="9">
                  <c:v>91</c:v>
                </c:pt>
                <c:pt idx="10">
                  <c:v>92</c:v>
                </c:pt>
                <c:pt idx="11">
                  <c:v>93</c:v>
                </c:pt>
              </c:numCache>
            </c:numRef>
          </c:cat>
          <c:val>
            <c:numRef>
              <c:f>'تورم و مسکن'!$AK$22:$AK$33</c:f>
              <c:numCache>
                <c:formatCode>General</c:formatCode>
                <c:ptCount val="12"/>
                <c:pt idx="0">
                  <c:v>500000</c:v>
                </c:pt>
                <c:pt idx="1">
                  <c:v>500000</c:v>
                </c:pt>
                <c:pt idx="2">
                  <c:v>500000</c:v>
                </c:pt>
                <c:pt idx="3">
                  <c:v>1000000</c:v>
                </c:pt>
                <c:pt idx="4">
                  <c:v>1000000</c:v>
                </c:pt>
                <c:pt idx="5">
                  <c:v>1000000</c:v>
                </c:pt>
                <c:pt idx="6">
                  <c:v>1500000</c:v>
                </c:pt>
                <c:pt idx="7">
                  <c:v>1500000</c:v>
                </c:pt>
                <c:pt idx="8">
                  <c:v>1500000</c:v>
                </c:pt>
                <c:pt idx="9">
                  <c:v>2000000</c:v>
                </c:pt>
                <c:pt idx="10">
                  <c:v>2000000</c:v>
                </c:pt>
                <c:pt idx="11">
                  <c:v>2000000</c:v>
                </c:pt>
              </c:numCache>
            </c:numRef>
          </c:val>
        </c:ser>
        <c:marker val="1"/>
        <c:axId val="107116416"/>
        <c:axId val="144881152"/>
      </c:lineChart>
      <c:catAx>
        <c:axId val="107116416"/>
        <c:scaling>
          <c:orientation val="minMax"/>
        </c:scaling>
        <c:axPos val="b"/>
        <c:numFmt formatCode="General" sourceLinked="1"/>
        <c:tickLblPos val="nextTo"/>
        <c:crossAx val="144881152"/>
        <c:crosses val="autoZero"/>
        <c:auto val="1"/>
        <c:lblAlgn val="ctr"/>
        <c:lblOffset val="100"/>
      </c:catAx>
      <c:valAx>
        <c:axId val="144881152"/>
        <c:scaling>
          <c:orientation val="minMax"/>
        </c:scaling>
        <c:delete val="1"/>
        <c:axPos val="l"/>
        <c:numFmt formatCode="General" sourceLinked="1"/>
        <c:tickLblPos val="none"/>
        <c:crossAx val="107116416"/>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manualLayout>
          <c:layoutTarget val="inner"/>
          <c:xMode val="edge"/>
          <c:yMode val="edge"/>
          <c:x val="9.8571741032371027E-2"/>
          <c:y val="5.1400554097404488E-2"/>
          <c:w val="0.84587270341207565"/>
          <c:h val="0.79822506561679785"/>
        </c:manualLayout>
      </c:layout>
      <c:lineChart>
        <c:grouping val="standard"/>
        <c:ser>
          <c:idx val="0"/>
          <c:order val="0"/>
          <c:tx>
            <c:strRef>
              <c:f>'تورم و مسکن'!$AD$23</c:f>
              <c:strCache>
                <c:ptCount val="1"/>
                <c:pt idx="0">
                  <c:v>شاخص قیمت مصرف‌کننده</c:v>
                </c:pt>
              </c:strCache>
            </c:strRef>
          </c:tx>
          <c:marker>
            <c:symbol val="none"/>
          </c:marker>
          <c:cat>
            <c:numRef>
              <c:f>'تورم و مسکن'!$AC$24:$AC$36</c:f>
              <c:numCache>
                <c:formatCode>General</c:formatCode>
                <c:ptCount val="13"/>
                <c:pt idx="0">
                  <c:v>76</c:v>
                </c:pt>
                <c:pt idx="1">
                  <c:v>77</c:v>
                </c:pt>
                <c:pt idx="2">
                  <c:v>78</c:v>
                </c:pt>
                <c:pt idx="3">
                  <c:v>79</c:v>
                </c:pt>
                <c:pt idx="4">
                  <c:v>80</c:v>
                </c:pt>
                <c:pt idx="5">
                  <c:v>81</c:v>
                </c:pt>
                <c:pt idx="6">
                  <c:v>82</c:v>
                </c:pt>
                <c:pt idx="7">
                  <c:v>83</c:v>
                </c:pt>
                <c:pt idx="8">
                  <c:v>84</c:v>
                </c:pt>
                <c:pt idx="9">
                  <c:v>85</c:v>
                </c:pt>
                <c:pt idx="10">
                  <c:v>86</c:v>
                </c:pt>
                <c:pt idx="11">
                  <c:v>87</c:v>
                </c:pt>
                <c:pt idx="12">
                  <c:v>88</c:v>
                </c:pt>
              </c:numCache>
            </c:numRef>
          </c:cat>
          <c:val>
            <c:numRef>
              <c:f>'تورم و مسکن'!$AD$24:$AD$36</c:f>
              <c:numCache>
                <c:formatCode>General</c:formatCode>
                <c:ptCount val="13"/>
                <c:pt idx="0">
                  <c:v>34.04</c:v>
                </c:pt>
                <c:pt idx="1">
                  <c:v>43</c:v>
                </c:pt>
                <c:pt idx="2">
                  <c:v>51.07</c:v>
                </c:pt>
                <c:pt idx="3">
                  <c:v>58.02</c:v>
                </c:pt>
                <c:pt idx="4">
                  <c:v>64.08</c:v>
                </c:pt>
                <c:pt idx="5">
                  <c:v>75.010000000000005</c:v>
                </c:pt>
                <c:pt idx="6">
                  <c:v>86.08</c:v>
                </c:pt>
                <c:pt idx="7">
                  <c:v>100</c:v>
                </c:pt>
                <c:pt idx="8">
                  <c:v>110.04</c:v>
                </c:pt>
                <c:pt idx="9">
                  <c:v>123.05</c:v>
                </c:pt>
                <c:pt idx="10">
                  <c:v>146.02000000000001</c:v>
                </c:pt>
                <c:pt idx="11">
                  <c:v>183.03</c:v>
                </c:pt>
                <c:pt idx="12">
                  <c:v>200</c:v>
                </c:pt>
              </c:numCache>
            </c:numRef>
          </c:val>
        </c:ser>
        <c:ser>
          <c:idx val="1"/>
          <c:order val="1"/>
          <c:tx>
            <c:strRef>
              <c:f>'تورم و مسکن'!$AF$23</c:f>
              <c:strCache>
                <c:ptCount val="1"/>
                <c:pt idx="0">
                  <c:v>شاخص قیمت یک متر مربع زیربنای مسکونی</c:v>
                </c:pt>
              </c:strCache>
            </c:strRef>
          </c:tx>
          <c:spPr>
            <a:ln>
              <a:solidFill>
                <a:srgbClr val="FF0000"/>
              </a:solidFill>
            </a:ln>
          </c:spPr>
          <c:marker>
            <c:symbol val="none"/>
          </c:marker>
          <c:cat>
            <c:numRef>
              <c:f>'تورم و مسکن'!$AC$24:$AC$36</c:f>
              <c:numCache>
                <c:formatCode>General</c:formatCode>
                <c:ptCount val="13"/>
                <c:pt idx="0">
                  <c:v>76</c:v>
                </c:pt>
                <c:pt idx="1">
                  <c:v>77</c:v>
                </c:pt>
                <c:pt idx="2">
                  <c:v>78</c:v>
                </c:pt>
                <c:pt idx="3">
                  <c:v>79</c:v>
                </c:pt>
                <c:pt idx="4">
                  <c:v>80</c:v>
                </c:pt>
                <c:pt idx="5">
                  <c:v>81</c:v>
                </c:pt>
                <c:pt idx="6">
                  <c:v>82</c:v>
                </c:pt>
                <c:pt idx="7">
                  <c:v>83</c:v>
                </c:pt>
                <c:pt idx="8">
                  <c:v>84</c:v>
                </c:pt>
                <c:pt idx="9">
                  <c:v>85</c:v>
                </c:pt>
                <c:pt idx="10">
                  <c:v>86</c:v>
                </c:pt>
                <c:pt idx="11">
                  <c:v>87</c:v>
                </c:pt>
                <c:pt idx="12">
                  <c:v>88</c:v>
                </c:pt>
              </c:numCache>
            </c:numRef>
          </c:cat>
          <c:val>
            <c:numRef>
              <c:f>'تورم و مسکن'!$AF$24:$AF$36</c:f>
              <c:numCache>
                <c:formatCode>General</c:formatCode>
                <c:ptCount val="13"/>
                <c:pt idx="0">
                  <c:v>26.707755521314841</c:v>
                </c:pt>
                <c:pt idx="1">
                  <c:v>26.673514809108028</c:v>
                </c:pt>
                <c:pt idx="2">
                  <c:v>30.046224961479187</c:v>
                </c:pt>
                <c:pt idx="3">
                  <c:v>38.537921588769045</c:v>
                </c:pt>
                <c:pt idx="4">
                  <c:v>54.750898818695426</c:v>
                </c:pt>
                <c:pt idx="5">
                  <c:v>82.348912857387418</c:v>
                </c:pt>
                <c:pt idx="6">
                  <c:v>102.65365519602781</c:v>
                </c:pt>
                <c:pt idx="7">
                  <c:v>100</c:v>
                </c:pt>
                <c:pt idx="8">
                  <c:v>111.23095360383499</c:v>
                </c:pt>
                <c:pt idx="9">
                  <c:v>142.33864064372591</c:v>
                </c:pt>
                <c:pt idx="10">
                  <c:v>258.4831364492357</c:v>
                </c:pt>
                <c:pt idx="11">
                  <c:v>246.27632254750898</c:v>
                </c:pt>
                <c:pt idx="12">
                  <c:v>171.20356103406826</c:v>
                </c:pt>
              </c:numCache>
            </c:numRef>
          </c:val>
        </c:ser>
        <c:marker val="1"/>
        <c:axId val="98988416"/>
        <c:axId val="98989952"/>
      </c:lineChart>
      <c:catAx>
        <c:axId val="98988416"/>
        <c:scaling>
          <c:orientation val="minMax"/>
        </c:scaling>
        <c:axPos val="b"/>
        <c:numFmt formatCode="General" sourceLinked="1"/>
        <c:tickLblPos val="nextTo"/>
        <c:crossAx val="98989952"/>
        <c:crosses val="autoZero"/>
        <c:auto val="1"/>
        <c:lblAlgn val="ctr"/>
        <c:lblOffset val="100"/>
      </c:catAx>
      <c:valAx>
        <c:axId val="98989952"/>
        <c:scaling>
          <c:orientation val="minMax"/>
        </c:scaling>
        <c:axPos val="l"/>
        <c:numFmt formatCode="General" sourceLinked="1"/>
        <c:tickLblPos val="nextTo"/>
        <c:crossAx val="98988416"/>
        <c:crosses val="autoZero"/>
        <c:crossBetween val="between"/>
      </c:valAx>
    </c:plotArea>
    <c:legend>
      <c:legendPos val="r"/>
      <c:layout>
        <c:manualLayout>
          <c:xMode val="edge"/>
          <c:yMode val="edge"/>
          <c:x val="0.1611111111111112"/>
          <c:y val="0.17978783902012344"/>
          <c:w val="0.5"/>
          <c:h val="0.27931321084864535"/>
        </c:manualLayout>
      </c:layout>
      <c:txPr>
        <a:bodyPr/>
        <a:lstStyle/>
        <a:p>
          <a:pPr>
            <a:defRPr sz="14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Sheet1!$A$14:$A$222</c:f>
              <c:numCache>
                <c:formatCode>General</c:formatCode>
                <c:ptCount val="209"/>
                <c:pt idx="0">
                  <c:v>1380</c:v>
                </c:pt>
                <c:pt idx="1">
                  <c:v>1381</c:v>
                </c:pt>
                <c:pt idx="2">
                  <c:v>1382</c:v>
                </c:pt>
                <c:pt idx="3">
                  <c:v>1383</c:v>
                </c:pt>
                <c:pt idx="4">
                  <c:v>1384</c:v>
                </c:pt>
                <c:pt idx="5">
                  <c:v>1385</c:v>
                </c:pt>
                <c:pt idx="6">
                  <c:v>1386</c:v>
                </c:pt>
                <c:pt idx="7">
                  <c:v>1387</c:v>
                </c:pt>
                <c:pt idx="8">
                  <c:v>1388</c:v>
                </c:pt>
              </c:numCache>
            </c:numRef>
          </c:cat>
          <c:val>
            <c:numRef>
              <c:f>Sheet1!$F$3:$F$11</c:f>
              <c:numCache>
                <c:formatCode>#,##0</c:formatCode>
                <c:ptCount val="9"/>
                <c:pt idx="0">
                  <c:v>11341.9</c:v>
                </c:pt>
                <c:pt idx="1">
                  <c:v>16282.6</c:v>
                </c:pt>
                <c:pt idx="2">
                  <c:v>16057.9</c:v>
                </c:pt>
                <c:pt idx="3">
                  <c:v>20214.8</c:v>
                </c:pt>
                <c:pt idx="4">
                  <c:v>26058.2</c:v>
                </c:pt>
                <c:pt idx="5">
                  <c:v>31818.3</c:v>
                </c:pt>
                <c:pt idx="6">
                  <c:v>65638.7</c:v>
                </c:pt>
                <c:pt idx="7">
                  <c:v>90450.3</c:v>
                </c:pt>
                <c:pt idx="8">
                  <c:v>83358</c:v>
                </c:pt>
              </c:numCache>
            </c:numRef>
          </c:val>
        </c:ser>
        <c:marker val="1"/>
        <c:axId val="99005952"/>
        <c:axId val="99007488"/>
      </c:lineChart>
      <c:catAx>
        <c:axId val="99005952"/>
        <c:scaling>
          <c:orientation val="minMax"/>
        </c:scaling>
        <c:axPos val="b"/>
        <c:numFmt formatCode="General" sourceLinked="1"/>
        <c:tickLblPos val="nextTo"/>
        <c:crossAx val="99007488"/>
        <c:crosses val="autoZero"/>
        <c:auto val="1"/>
        <c:lblAlgn val="ctr"/>
        <c:lblOffset val="100"/>
      </c:catAx>
      <c:valAx>
        <c:axId val="99007488"/>
        <c:scaling>
          <c:orientation val="minMax"/>
        </c:scaling>
        <c:axPos val="l"/>
        <c:numFmt formatCode="#,##0" sourceLinked="1"/>
        <c:tickLblPos val="nextTo"/>
        <c:crossAx val="99005952"/>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Sheet1!$A$14:$A$21</c:f>
              <c:numCache>
                <c:formatCode>General</c:formatCode>
                <c:ptCount val="8"/>
                <c:pt idx="0">
                  <c:v>1380</c:v>
                </c:pt>
                <c:pt idx="1">
                  <c:v>1381</c:v>
                </c:pt>
                <c:pt idx="2">
                  <c:v>1382</c:v>
                </c:pt>
                <c:pt idx="3">
                  <c:v>1383</c:v>
                </c:pt>
                <c:pt idx="4">
                  <c:v>1384</c:v>
                </c:pt>
                <c:pt idx="5">
                  <c:v>1385</c:v>
                </c:pt>
                <c:pt idx="6">
                  <c:v>1386</c:v>
                </c:pt>
                <c:pt idx="7">
                  <c:v>1387</c:v>
                </c:pt>
              </c:numCache>
            </c:numRef>
          </c:cat>
          <c:val>
            <c:numRef>
              <c:f>Sheet1!$M$3:$M$10</c:f>
              <c:numCache>
                <c:formatCode>0</c:formatCode>
                <c:ptCount val="8"/>
                <c:pt idx="0">
                  <c:v>168553</c:v>
                </c:pt>
                <c:pt idx="1">
                  <c:v>173766</c:v>
                </c:pt>
                <c:pt idx="2">
                  <c:v>156093</c:v>
                </c:pt>
                <c:pt idx="3">
                  <c:v>139531</c:v>
                </c:pt>
                <c:pt idx="4">
                  <c:v>176177</c:v>
                </c:pt>
                <c:pt idx="5">
                  <c:v>182380</c:v>
                </c:pt>
                <c:pt idx="6">
                  <c:v>263491</c:v>
                </c:pt>
                <c:pt idx="7">
                  <c:v>245487</c:v>
                </c:pt>
              </c:numCache>
            </c:numRef>
          </c:val>
        </c:ser>
        <c:marker val="1"/>
        <c:axId val="100157696"/>
        <c:axId val="100163584"/>
      </c:lineChart>
      <c:catAx>
        <c:axId val="100157696"/>
        <c:scaling>
          <c:orientation val="minMax"/>
        </c:scaling>
        <c:axPos val="b"/>
        <c:numFmt formatCode="General" sourceLinked="1"/>
        <c:tickLblPos val="nextTo"/>
        <c:crossAx val="100163584"/>
        <c:crosses val="autoZero"/>
        <c:auto val="1"/>
        <c:lblAlgn val="ctr"/>
        <c:lblOffset val="100"/>
      </c:catAx>
      <c:valAx>
        <c:axId val="100163584"/>
        <c:scaling>
          <c:orientation val="minMax"/>
          <c:min val="140000"/>
        </c:scaling>
        <c:axPos val="l"/>
        <c:numFmt formatCode="0" sourceLinked="1"/>
        <c:tickLblPos val="nextTo"/>
        <c:crossAx val="100157696"/>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Sheet1!$A$14:$A$22</c:f>
              <c:numCache>
                <c:formatCode>General</c:formatCode>
                <c:ptCount val="9"/>
                <c:pt idx="0">
                  <c:v>1380</c:v>
                </c:pt>
                <c:pt idx="1">
                  <c:v>1381</c:v>
                </c:pt>
                <c:pt idx="2">
                  <c:v>1382</c:v>
                </c:pt>
                <c:pt idx="3">
                  <c:v>1383</c:v>
                </c:pt>
                <c:pt idx="4">
                  <c:v>1384</c:v>
                </c:pt>
                <c:pt idx="5">
                  <c:v>1385</c:v>
                </c:pt>
                <c:pt idx="6">
                  <c:v>1386</c:v>
                </c:pt>
                <c:pt idx="7">
                  <c:v>1387</c:v>
                </c:pt>
                <c:pt idx="8">
                  <c:v>1388</c:v>
                </c:pt>
              </c:numCache>
            </c:numRef>
          </c:cat>
          <c:val>
            <c:numRef>
              <c:f>Sheet1!$AN$3:$AN$11</c:f>
              <c:numCache>
                <c:formatCode>#,##0</c:formatCode>
                <c:ptCount val="9"/>
                <c:pt idx="0">
                  <c:v>146033</c:v>
                </c:pt>
                <c:pt idx="1">
                  <c:v>161333</c:v>
                </c:pt>
                <c:pt idx="2">
                  <c:v>148941</c:v>
                </c:pt>
                <c:pt idx="3">
                  <c:v>135973</c:v>
                </c:pt>
                <c:pt idx="4">
                  <c:v>129729</c:v>
                </c:pt>
                <c:pt idx="5">
                  <c:v>172602</c:v>
                </c:pt>
                <c:pt idx="6">
                  <c:v>208922</c:v>
                </c:pt>
                <c:pt idx="7">
                  <c:v>176840</c:v>
                </c:pt>
                <c:pt idx="8">
                  <c:v>128284</c:v>
                </c:pt>
              </c:numCache>
            </c:numRef>
          </c:val>
        </c:ser>
        <c:marker val="1"/>
        <c:axId val="100175232"/>
        <c:axId val="100197504"/>
      </c:lineChart>
      <c:catAx>
        <c:axId val="100175232"/>
        <c:scaling>
          <c:orientation val="minMax"/>
        </c:scaling>
        <c:axPos val="b"/>
        <c:numFmt formatCode="General" sourceLinked="1"/>
        <c:tickLblPos val="nextTo"/>
        <c:crossAx val="100197504"/>
        <c:crosses val="autoZero"/>
        <c:auto val="1"/>
        <c:lblAlgn val="ctr"/>
        <c:lblOffset val="100"/>
      </c:catAx>
      <c:valAx>
        <c:axId val="100197504"/>
        <c:scaling>
          <c:orientation val="minMax"/>
          <c:min val="100000"/>
        </c:scaling>
        <c:axPos val="l"/>
        <c:numFmt formatCode="#,##0" sourceLinked="1"/>
        <c:tickLblPos val="nextTo"/>
        <c:crossAx val="100175232"/>
        <c:crosses val="autoZero"/>
        <c:crossBetween val="between"/>
      </c:valAx>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Sheet1!$A$14:$A$22</c:f>
              <c:numCache>
                <c:formatCode>General</c:formatCode>
                <c:ptCount val="9"/>
                <c:pt idx="0">
                  <c:v>1380</c:v>
                </c:pt>
                <c:pt idx="1">
                  <c:v>1381</c:v>
                </c:pt>
                <c:pt idx="2">
                  <c:v>1382</c:v>
                </c:pt>
                <c:pt idx="3">
                  <c:v>1383</c:v>
                </c:pt>
                <c:pt idx="4">
                  <c:v>1384</c:v>
                </c:pt>
                <c:pt idx="5">
                  <c:v>1385</c:v>
                </c:pt>
                <c:pt idx="6">
                  <c:v>1386</c:v>
                </c:pt>
                <c:pt idx="7">
                  <c:v>1387</c:v>
                </c:pt>
                <c:pt idx="8">
                  <c:v>1388</c:v>
                </c:pt>
              </c:numCache>
            </c:numRef>
          </c:cat>
          <c:val>
            <c:numRef>
              <c:f>Sheet1!$AR$3:$AR$11</c:f>
              <c:numCache>
                <c:formatCode>#,##0</c:formatCode>
                <c:ptCount val="9"/>
                <c:pt idx="0">
                  <c:v>58554.5</c:v>
                </c:pt>
                <c:pt idx="1">
                  <c:v>65082.2</c:v>
                </c:pt>
                <c:pt idx="2">
                  <c:v>65415.199999999997</c:v>
                </c:pt>
                <c:pt idx="3">
                  <c:v>61558.2</c:v>
                </c:pt>
                <c:pt idx="4">
                  <c:v>57926</c:v>
                </c:pt>
                <c:pt idx="5">
                  <c:v>70090.3</c:v>
                </c:pt>
                <c:pt idx="6">
                  <c:v>105206</c:v>
                </c:pt>
                <c:pt idx="7">
                  <c:v>99409.2</c:v>
                </c:pt>
                <c:pt idx="8">
                  <c:v>67000</c:v>
                </c:pt>
              </c:numCache>
            </c:numRef>
          </c:val>
        </c:ser>
        <c:marker val="1"/>
        <c:axId val="99958784"/>
        <c:axId val="99960320"/>
      </c:lineChart>
      <c:catAx>
        <c:axId val="99958784"/>
        <c:scaling>
          <c:orientation val="minMax"/>
        </c:scaling>
        <c:axPos val="b"/>
        <c:numFmt formatCode="General" sourceLinked="1"/>
        <c:tickLblPos val="nextTo"/>
        <c:crossAx val="99960320"/>
        <c:crosses val="autoZero"/>
        <c:auto val="1"/>
        <c:lblAlgn val="ctr"/>
        <c:lblOffset val="100"/>
      </c:catAx>
      <c:valAx>
        <c:axId val="99960320"/>
        <c:scaling>
          <c:orientation val="minMax"/>
          <c:min val="50000"/>
        </c:scaling>
        <c:axPos val="l"/>
        <c:numFmt formatCode="#,##0" sourceLinked="1"/>
        <c:tickLblPos val="nextTo"/>
        <c:crossAx val="99958784"/>
        <c:crosses val="autoZero"/>
        <c:crossBetween val="between"/>
      </c:valAx>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Sheet1!$A$14:$A$21</c:f>
              <c:numCache>
                <c:formatCode>General</c:formatCode>
                <c:ptCount val="8"/>
                <c:pt idx="0">
                  <c:v>1380</c:v>
                </c:pt>
                <c:pt idx="1">
                  <c:v>1381</c:v>
                </c:pt>
                <c:pt idx="2">
                  <c:v>1382</c:v>
                </c:pt>
                <c:pt idx="3">
                  <c:v>1383</c:v>
                </c:pt>
                <c:pt idx="4">
                  <c:v>1384</c:v>
                </c:pt>
                <c:pt idx="5">
                  <c:v>1385</c:v>
                </c:pt>
                <c:pt idx="6">
                  <c:v>1386</c:v>
                </c:pt>
                <c:pt idx="7">
                  <c:v>1387</c:v>
                </c:pt>
              </c:numCache>
            </c:numRef>
          </c:cat>
          <c:val>
            <c:numRef>
              <c:f>Sheet1!$AT$3:$AT$10</c:f>
              <c:numCache>
                <c:formatCode>#,##0</c:formatCode>
                <c:ptCount val="8"/>
                <c:pt idx="0">
                  <c:v>12456.6</c:v>
                </c:pt>
                <c:pt idx="1">
                  <c:v>15748.8</c:v>
                </c:pt>
                <c:pt idx="2">
                  <c:v>14488.6</c:v>
                </c:pt>
                <c:pt idx="3">
                  <c:v>17584.3</c:v>
                </c:pt>
                <c:pt idx="4">
                  <c:v>43446.8</c:v>
                </c:pt>
                <c:pt idx="5">
                  <c:v>73143.5</c:v>
                </c:pt>
                <c:pt idx="6">
                  <c:v>69444.800000000003</c:v>
                </c:pt>
                <c:pt idx="7">
                  <c:v>65885.5</c:v>
                </c:pt>
              </c:numCache>
            </c:numRef>
          </c:val>
        </c:ser>
        <c:marker val="1"/>
        <c:axId val="99992320"/>
        <c:axId val="99993856"/>
      </c:lineChart>
      <c:catAx>
        <c:axId val="99992320"/>
        <c:scaling>
          <c:orientation val="minMax"/>
        </c:scaling>
        <c:axPos val="b"/>
        <c:numFmt formatCode="General" sourceLinked="1"/>
        <c:tickLblPos val="nextTo"/>
        <c:crossAx val="99993856"/>
        <c:crosses val="autoZero"/>
        <c:auto val="1"/>
        <c:lblAlgn val="ctr"/>
        <c:lblOffset val="100"/>
      </c:catAx>
      <c:valAx>
        <c:axId val="99993856"/>
        <c:scaling>
          <c:orientation val="minMax"/>
        </c:scaling>
        <c:axPos val="l"/>
        <c:numFmt formatCode="#,##0" sourceLinked="1"/>
        <c:tickLblPos val="nextTo"/>
        <c:crossAx val="99992320"/>
        <c:crosses val="autoZero"/>
        <c:crossBetween val="between"/>
      </c:valAx>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Sheet1!$A$14:$A$21</c:f>
              <c:numCache>
                <c:formatCode>General</c:formatCode>
                <c:ptCount val="8"/>
                <c:pt idx="0">
                  <c:v>1380</c:v>
                </c:pt>
                <c:pt idx="1">
                  <c:v>1381</c:v>
                </c:pt>
                <c:pt idx="2">
                  <c:v>1382</c:v>
                </c:pt>
                <c:pt idx="3">
                  <c:v>1383</c:v>
                </c:pt>
                <c:pt idx="4">
                  <c:v>1384</c:v>
                </c:pt>
                <c:pt idx="5">
                  <c:v>1385</c:v>
                </c:pt>
                <c:pt idx="6">
                  <c:v>1386</c:v>
                </c:pt>
                <c:pt idx="7">
                  <c:v>1387</c:v>
                </c:pt>
              </c:numCache>
            </c:numRef>
          </c:cat>
          <c:val>
            <c:numRef>
              <c:f>Sheet1!$AY$3:$AY$10</c:f>
              <c:numCache>
                <c:formatCode>#0.0</c:formatCode>
                <c:ptCount val="8"/>
                <c:pt idx="0">
                  <c:v>59</c:v>
                </c:pt>
                <c:pt idx="1">
                  <c:v>70.8</c:v>
                </c:pt>
                <c:pt idx="2">
                  <c:v>84.5</c:v>
                </c:pt>
                <c:pt idx="3">
                  <c:v>100</c:v>
                </c:pt>
                <c:pt idx="4">
                  <c:v>111.6</c:v>
                </c:pt>
                <c:pt idx="5">
                  <c:v>126.9</c:v>
                </c:pt>
                <c:pt idx="6">
                  <c:v>153.9</c:v>
                </c:pt>
                <c:pt idx="7">
                  <c:v>197.9</c:v>
                </c:pt>
              </c:numCache>
            </c:numRef>
          </c:val>
        </c:ser>
        <c:marker val="1"/>
        <c:axId val="100292096"/>
        <c:axId val="100293632"/>
      </c:lineChart>
      <c:catAx>
        <c:axId val="100292096"/>
        <c:scaling>
          <c:orientation val="minMax"/>
        </c:scaling>
        <c:axPos val="b"/>
        <c:numFmt formatCode="General" sourceLinked="1"/>
        <c:tickLblPos val="nextTo"/>
        <c:crossAx val="100293632"/>
        <c:crosses val="autoZero"/>
        <c:auto val="1"/>
        <c:lblAlgn val="ctr"/>
        <c:lblOffset val="100"/>
      </c:catAx>
      <c:valAx>
        <c:axId val="100293632"/>
        <c:scaling>
          <c:orientation val="minMax"/>
        </c:scaling>
        <c:axPos val="l"/>
        <c:numFmt formatCode="#0.0" sourceLinked="1"/>
        <c:tickLblPos val="nextTo"/>
        <c:crossAx val="100292096"/>
        <c:crosses val="autoZero"/>
        <c:crossBetween val="between"/>
      </c:valAx>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1"/>
  <c:chart>
    <c:plotArea>
      <c:layout/>
      <c:lineChart>
        <c:grouping val="standard"/>
        <c:ser>
          <c:idx val="0"/>
          <c:order val="0"/>
          <c:marker>
            <c:symbol val="none"/>
          </c:marker>
          <c:cat>
            <c:numRef>
              <c:f>Sheet1!$A$14:$A$21</c:f>
              <c:numCache>
                <c:formatCode>General</c:formatCode>
                <c:ptCount val="8"/>
                <c:pt idx="0">
                  <c:v>1380</c:v>
                </c:pt>
                <c:pt idx="1">
                  <c:v>1381</c:v>
                </c:pt>
                <c:pt idx="2">
                  <c:v>1382</c:v>
                </c:pt>
                <c:pt idx="3">
                  <c:v>1383</c:v>
                </c:pt>
                <c:pt idx="4">
                  <c:v>1384</c:v>
                </c:pt>
                <c:pt idx="5">
                  <c:v>1385</c:v>
                </c:pt>
                <c:pt idx="6">
                  <c:v>1386</c:v>
                </c:pt>
                <c:pt idx="7">
                  <c:v>1387</c:v>
                </c:pt>
              </c:numCache>
            </c:numRef>
          </c:cat>
          <c:val>
            <c:numRef>
              <c:f>Sheet1!$BC$3:$BC$10</c:f>
              <c:numCache>
                <c:formatCode>#0.0</c:formatCode>
                <c:ptCount val="8"/>
                <c:pt idx="0">
                  <c:v>44.1</c:v>
                </c:pt>
                <c:pt idx="1">
                  <c:v>60.2</c:v>
                </c:pt>
                <c:pt idx="2">
                  <c:v>82</c:v>
                </c:pt>
                <c:pt idx="3">
                  <c:v>100</c:v>
                </c:pt>
                <c:pt idx="4">
                  <c:v>111.5</c:v>
                </c:pt>
                <c:pt idx="5">
                  <c:v>125.8</c:v>
                </c:pt>
                <c:pt idx="6">
                  <c:v>192.8</c:v>
                </c:pt>
                <c:pt idx="7">
                  <c:v>274.5</c:v>
                </c:pt>
              </c:numCache>
            </c:numRef>
          </c:val>
        </c:ser>
        <c:marker val="1"/>
        <c:axId val="100329728"/>
        <c:axId val="100331520"/>
      </c:lineChart>
      <c:catAx>
        <c:axId val="100329728"/>
        <c:scaling>
          <c:orientation val="minMax"/>
        </c:scaling>
        <c:axPos val="b"/>
        <c:numFmt formatCode="General" sourceLinked="1"/>
        <c:tickLblPos val="nextTo"/>
        <c:crossAx val="100331520"/>
        <c:crosses val="autoZero"/>
        <c:auto val="1"/>
        <c:lblAlgn val="ctr"/>
        <c:lblOffset val="100"/>
      </c:catAx>
      <c:valAx>
        <c:axId val="100331520"/>
        <c:scaling>
          <c:orientation val="minMax"/>
        </c:scaling>
        <c:axPos val="l"/>
        <c:numFmt formatCode="#0.0" sourceLinked="1"/>
        <c:tickLblPos val="nextTo"/>
        <c:crossAx val="100329728"/>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A1F21-FCFA-4B34-9C48-04D4DF738535}"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7CB032C5-24DE-4390-89C9-E3BF703018B2}">
      <dgm:prSet/>
      <dgm:spPr/>
      <dgm:t>
        <a:bodyPr/>
        <a:lstStyle/>
        <a:p>
          <a:pPr rtl="1"/>
          <a:r>
            <a:rPr lang="fa-IR" dirty="0" smtClean="0">
              <a:cs typeface="B Zar" pitchFamily="2" charset="-78"/>
            </a:rPr>
            <a:t>رشد نازل اقتصاد</a:t>
          </a:r>
          <a:endParaRPr lang="fa-IR" dirty="0">
            <a:cs typeface="B Zar" pitchFamily="2" charset="-78"/>
          </a:endParaRPr>
        </a:p>
      </dgm:t>
    </dgm:pt>
    <dgm:pt modelId="{4EDBF61D-F7EC-4AB3-B803-9674FD03AF09}" type="parTrans" cxnId="{070FFEAA-D7E2-4FC1-ACB6-45A67ABC25C7}">
      <dgm:prSet/>
      <dgm:spPr/>
      <dgm:t>
        <a:bodyPr/>
        <a:lstStyle/>
        <a:p>
          <a:endParaRPr lang="en-US">
            <a:cs typeface="B Zar" pitchFamily="2" charset="-78"/>
          </a:endParaRPr>
        </a:p>
      </dgm:t>
    </dgm:pt>
    <dgm:pt modelId="{79E2DE10-0939-42E4-851C-4445196B65FB}" type="sibTrans" cxnId="{070FFEAA-D7E2-4FC1-ACB6-45A67ABC25C7}">
      <dgm:prSet/>
      <dgm:spPr/>
      <dgm:t>
        <a:bodyPr/>
        <a:lstStyle/>
        <a:p>
          <a:endParaRPr lang="en-US">
            <a:cs typeface="B Zar" pitchFamily="2" charset="-78"/>
          </a:endParaRPr>
        </a:p>
      </dgm:t>
    </dgm:pt>
    <dgm:pt modelId="{9B3FCBB0-AC87-4C34-95E2-F882DEA849B2}">
      <dgm:prSet/>
      <dgm:spPr/>
      <dgm:t>
        <a:bodyPr/>
        <a:lstStyle/>
        <a:p>
          <a:pPr rtl="1"/>
          <a:endParaRPr lang="en-US" dirty="0">
            <a:cs typeface="B Zar" pitchFamily="2" charset="-78"/>
          </a:endParaRPr>
        </a:p>
      </dgm:t>
    </dgm:pt>
    <dgm:pt modelId="{59F9FDCA-C4C8-4D9C-982D-E0023024A13E}" type="parTrans" cxnId="{6F342462-E31A-4196-ACDF-898B22B934C0}">
      <dgm:prSet/>
      <dgm:spPr/>
      <dgm:t>
        <a:bodyPr/>
        <a:lstStyle/>
        <a:p>
          <a:endParaRPr lang="en-US">
            <a:cs typeface="B Zar" pitchFamily="2" charset="-78"/>
          </a:endParaRPr>
        </a:p>
      </dgm:t>
    </dgm:pt>
    <dgm:pt modelId="{1A58D94D-0E38-434C-8F13-A8C779DC1600}" type="sibTrans" cxnId="{6F342462-E31A-4196-ACDF-898B22B934C0}">
      <dgm:prSet/>
      <dgm:spPr/>
      <dgm:t>
        <a:bodyPr/>
        <a:lstStyle/>
        <a:p>
          <a:endParaRPr lang="en-US">
            <a:cs typeface="B Zar" pitchFamily="2" charset="-78"/>
          </a:endParaRPr>
        </a:p>
      </dgm:t>
    </dgm:pt>
    <dgm:pt modelId="{83874807-9757-418E-9079-00F7579A82F4}">
      <dgm:prSet/>
      <dgm:spPr/>
      <dgm:t>
        <a:bodyPr/>
        <a:lstStyle/>
        <a:p>
          <a:pPr rtl="1"/>
          <a:r>
            <a:rPr lang="fa-IR" dirty="0" smtClean="0">
              <a:cs typeface="B Zar" pitchFamily="2" charset="-78"/>
            </a:rPr>
            <a:t>تحريم‌ها و محدوديت‌هاي بين‌المللي</a:t>
          </a:r>
          <a:endParaRPr lang="en-US" dirty="0">
            <a:cs typeface="B Zar" pitchFamily="2" charset="-78"/>
          </a:endParaRPr>
        </a:p>
      </dgm:t>
    </dgm:pt>
    <dgm:pt modelId="{0D5D3376-3C2C-4B3F-BA44-B3BF3A08D759}" type="parTrans" cxnId="{1FDFF487-1958-49DD-B9C1-FDAA6D458424}">
      <dgm:prSet/>
      <dgm:spPr/>
      <dgm:t>
        <a:bodyPr/>
        <a:lstStyle/>
        <a:p>
          <a:endParaRPr lang="en-US">
            <a:cs typeface="B Zar" pitchFamily="2" charset="-78"/>
          </a:endParaRPr>
        </a:p>
      </dgm:t>
    </dgm:pt>
    <dgm:pt modelId="{1BB8B17A-EBD5-411D-9527-02C6301AAEEF}" type="sibTrans" cxnId="{1FDFF487-1958-49DD-B9C1-FDAA6D458424}">
      <dgm:prSet/>
      <dgm:spPr/>
      <dgm:t>
        <a:bodyPr/>
        <a:lstStyle/>
        <a:p>
          <a:endParaRPr lang="en-US">
            <a:cs typeface="B Zar" pitchFamily="2" charset="-78"/>
          </a:endParaRPr>
        </a:p>
      </dgm:t>
    </dgm:pt>
    <dgm:pt modelId="{0BE6460D-C22E-44AB-8ABC-7E9B0BD3DA6F}">
      <dgm:prSet/>
      <dgm:spPr/>
      <dgm:t>
        <a:bodyPr/>
        <a:lstStyle/>
        <a:p>
          <a:pPr rtl="1"/>
          <a:endParaRPr lang="en-US" dirty="0">
            <a:cs typeface="B Zar" pitchFamily="2" charset="-78"/>
          </a:endParaRPr>
        </a:p>
      </dgm:t>
    </dgm:pt>
    <dgm:pt modelId="{9C008E5D-DF40-4E3C-86F7-D6E3B2038E7A}" type="parTrans" cxnId="{55F3D815-90CB-40BB-82C9-CAC42D0CDD76}">
      <dgm:prSet/>
      <dgm:spPr/>
      <dgm:t>
        <a:bodyPr/>
        <a:lstStyle/>
        <a:p>
          <a:endParaRPr lang="en-US">
            <a:cs typeface="B Zar" pitchFamily="2" charset="-78"/>
          </a:endParaRPr>
        </a:p>
      </dgm:t>
    </dgm:pt>
    <dgm:pt modelId="{238823D2-B2AD-4CEB-A398-276441FE6450}" type="sibTrans" cxnId="{55F3D815-90CB-40BB-82C9-CAC42D0CDD76}">
      <dgm:prSet/>
      <dgm:spPr/>
      <dgm:t>
        <a:bodyPr/>
        <a:lstStyle/>
        <a:p>
          <a:endParaRPr lang="en-US">
            <a:cs typeface="B Zar" pitchFamily="2" charset="-78"/>
          </a:endParaRPr>
        </a:p>
      </dgm:t>
    </dgm:pt>
    <dgm:pt modelId="{69536E01-74C9-4108-B7C3-E69B13ED2765}">
      <dgm:prSet/>
      <dgm:spPr/>
      <dgm:t>
        <a:bodyPr/>
        <a:lstStyle/>
        <a:p>
          <a:pPr rtl="1"/>
          <a:r>
            <a:rPr lang="fa-IR" dirty="0" smtClean="0">
              <a:cs typeface="B Zar" pitchFamily="2" charset="-78"/>
            </a:rPr>
            <a:t>آسيب‌پذيري درآمدهاي ارزي دولت و امكان جهش نرخ برابري ارز</a:t>
          </a:r>
          <a:endParaRPr lang="en-US" dirty="0">
            <a:cs typeface="B Zar" pitchFamily="2" charset="-78"/>
          </a:endParaRPr>
        </a:p>
      </dgm:t>
    </dgm:pt>
    <dgm:pt modelId="{2C86288C-694D-43B5-B2CD-5CEA54DC8C81}" type="parTrans" cxnId="{63EE691B-B5BC-4EC2-A3FD-9FA2DF5E6B8E}">
      <dgm:prSet/>
      <dgm:spPr/>
      <dgm:t>
        <a:bodyPr/>
        <a:lstStyle/>
        <a:p>
          <a:endParaRPr lang="en-US">
            <a:cs typeface="B Zar" pitchFamily="2" charset="-78"/>
          </a:endParaRPr>
        </a:p>
      </dgm:t>
    </dgm:pt>
    <dgm:pt modelId="{9195BDB8-071B-4D57-BD22-44FFF2C15D43}" type="sibTrans" cxnId="{63EE691B-B5BC-4EC2-A3FD-9FA2DF5E6B8E}">
      <dgm:prSet/>
      <dgm:spPr/>
      <dgm:t>
        <a:bodyPr/>
        <a:lstStyle/>
        <a:p>
          <a:endParaRPr lang="en-US">
            <a:cs typeface="B Zar" pitchFamily="2" charset="-78"/>
          </a:endParaRPr>
        </a:p>
      </dgm:t>
    </dgm:pt>
    <dgm:pt modelId="{7625A40A-64EB-40DE-A044-3CEB708545B5}">
      <dgm:prSet/>
      <dgm:spPr/>
      <dgm:t>
        <a:bodyPr/>
        <a:lstStyle/>
        <a:p>
          <a:pPr rtl="1"/>
          <a:endParaRPr lang="en-US" dirty="0">
            <a:cs typeface="B Zar" pitchFamily="2" charset="-78"/>
          </a:endParaRPr>
        </a:p>
      </dgm:t>
    </dgm:pt>
    <dgm:pt modelId="{CF0343BA-9EB6-4225-A96E-87B5C4DD83CB}" type="parTrans" cxnId="{CB88A0C8-CE4A-4E53-AE89-4EF888DCFC57}">
      <dgm:prSet/>
      <dgm:spPr/>
      <dgm:t>
        <a:bodyPr/>
        <a:lstStyle/>
        <a:p>
          <a:endParaRPr lang="en-US">
            <a:cs typeface="B Zar" pitchFamily="2" charset="-78"/>
          </a:endParaRPr>
        </a:p>
      </dgm:t>
    </dgm:pt>
    <dgm:pt modelId="{9838E682-5847-4CE2-ADC1-2446F690F40F}" type="sibTrans" cxnId="{CB88A0C8-CE4A-4E53-AE89-4EF888DCFC57}">
      <dgm:prSet/>
      <dgm:spPr/>
      <dgm:t>
        <a:bodyPr/>
        <a:lstStyle/>
        <a:p>
          <a:endParaRPr lang="en-US">
            <a:cs typeface="B Zar" pitchFamily="2" charset="-78"/>
          </a:endParaRPr>
        </a:p>
      </dgm:t>
    </dgm:pt>
    <dgm:pt modelId="{BE6A198E-6564-49C3-AA97-10FEA1ECBF3D}">
      <dgm:prSet/>
      <dgm:spPr/>
      <dgm:t>
        <a:bodyPr/>
        <a:lstStyle/>
        <a:p>
          <a:pPr rtl="1"/>
          <a:r>
            <a:rPr lang="fa-IR" dirty="0" smtClean="0">
              <a:cs typeface="B Zar" pitchFamily="2" charset="-78"/>
            </a:rPr>
            <a:t>ادامة وجود حباب‌هاي قيمتي در ساختمان‌هاي تجاري و لوكس</a:t>
          </a:r>
          <a:endParaRPr lang="en-US" dirty="0">
            <a:cs typeface="B Zar" pitchFamily="2" charset="-78"/>
          </a:endParaRPr>
        </a:p>
      </dgm:t>
    </dgm:pt>
    <dgm:pt modelId="{FD37A486-66D5-4714-AB09-CCD57C17F141}" type="parTrans" cxnId="{3FC66C5A-9C78-4617-B0B8-C7D88512286E}">
      <dgm:prSet/>
      <dgm:spPr/>
      <dgm:t>
        <a:bodyPr/>
        <a:lstStyle/>
        <a:p>
          <a:endParaRPr lang="en-US">
            <a:cs typeface="B Zar" pitchFamily="2" charset="-78"/>
          </a:endParaRPr>
        </a:p>
      </dgm:t>
    </dgm:pt>
    <dgm:pt modelId="{D24FEC8F-0D80-4D83-A940-469B5C46A80C}" type="sibTrans" cxnId="{3FC66C5A-9C78-4617-B0B8-C7D88512286E}">
      <dgm:prSet/>
      <dgm:spPr/>
      <dgm:t>
        <a:bodyPr/>
        <a:lstStyle/>
        <a:p>
          <a:endParaRPr lang="en-US">
            <a:cs typeface="B Zar" pitchFamily="2" charset="-78"/>
          </a:endParaRPr>
        </a:p>
      </dgm:t>
    </dgm:pt>
    <dgm:pt modelId="{7C070507-726B-45B0-A2B7-95D1D1DFA479}">
      <dgm:prSet/>
      <dgm:spPr/>
      <dgm:t>
        <a:bodyPr/>
        <a:lstStyle/>
        <a:p>
          <a:pPr rtl="1"/>
          <a:endParaRPr lang="en-US" dirty="0">
            <a:cs typeface="B Zar" pitchFamily="2" charset="-78"/>
          </a:endParaRPr>
        </a:p>
      </dgm:t>
    </dgm:pt>
    <dgm:pt modelId="{2C77D78E-A91D-4037-9E86-C2BA6C84C39E}" type="parTrans" cxnId="{8F24960C-5B36-445B-9FF9-D0D5BCEC3D5B}">
      <dgm:prSet/>
      <dgm:spPr/>
      <dgm:t>
        <a:bodyPr/>
        <a:lstStyle/>
        <a:p>
          <a:endParaRPr lang="en-US">
            <a:cs typeface="B Zar" pitchFamily="2" charset="-78"/>
          </a:endParaRPr>
        </a:p>
      </dgm:t>
    </dgm:pt>
    <dgm:pt modelId="{5E15AAB0-EA0E-4DB1-BB45-9B3358E20667}" type="sibTrans" cxnId="{8F24960C-5B36-445B-9FF9-D0D5BCEC3D5B}">
      <dgm:prSet/>
      <dgm:spPr/>
      <dgm:t>
        <a:bodyPr/>
        <a:lstStyle/>
        <a:p>
          <a:endParaRPr lang="en-US">
            <a:cs typeface="B Zar" pitchFamily="2" charset="-78"/>
          </a:endParaRPr>
        </a:p>
      </dgm:t>
    </dgm:pt>
    <dgm:pt modelId="{B5DC829D-3912-470D-801C-8637BB83C574}">
      <dgm:prSet/>
      <dgm:spPr/>
      <dgm:t>
        <a:bodyPr/>
        <a:lstStyle/>
        <a:p>
          <a:pPr rtl="1"/>
          <a:r>
            <a:rPr lang="fa-IR" dirty="0" smtClean="0">
              <a:cs typeface="B Zar" pitchFamily="2" charset="-78"/>
            </a:rPr>
            <a:t>طرح هدفمندكردن يارانه‌ها </a:t>
          </a:r>
          <a:endParaRPr lang="en-US" dirty="0">
            <a:cs typeface="B Zar" pitchFamily="2" charset="-78"/>
          </a:endParaRPr>
        </a:p>
      </dgm:t>
    </dgm:pt>
    <dgm:pt modelId="{AAEFD91F-48DE-445D-8CF5-910D60F146F4}" type="parTrans" cxnId="{34E25029-B21A-456C-9EDF-ADD131C0BBE1}">
      <dgm:prSet/>
      <dgm:spPr/>
      <dgm:t>
        <a:bodyPr/>
        <a:lstStyle/>
        <a:p>
          <a:endParaRPr lang="en-US">
            <a:cs typeface="B Zar" pitchFamily="2" charset="-78"/>
          </a:endParaRPr>
        </a:p>
      </dgm:t>
    </dgm:pt>
    <dgm:pt modelId="{3587C6D3-9814-488A-9B6E-C24F096C5E0E}" type="sibTrans" cxnId="{34E25029-B21A-456C-9EDF-ADD131C0BBE1}">
      <dgm:prSet/>
      <dgm:spPr/>
      <dgm:t>
        <a:bodyPr/>
        <a:lstStyle/>
        <a:p>
          <a:endParaRPr lang="en-US">
            <a:cs typeface="B Zar" pitchFamily="2" charset="-78"/>
          </a:endParaRPr>
        </a:p>
      </dgm:t>
    </dgm:pt>
    <dgm:pt modelId="{F8C31F9A-B87D-4D95-AFA4-2A600C0CA731}">
      <dgm:prSet/>
      <dgm:spPr/>
      <dgm:t>
        <a:bodyPr/>
        <a:lstStyle/>
        <a:p>
          <a:pPr rtl="1"/>
          <a:endParaRPr lang="en-US" dirty="0">
            <a:cs typeface="B Zar" pitchFamily="2" charset="-78"/>
          </a:endParaRPr>
        </a:p>
      </dgm:t>
    </dgm:pt>
    <dgm:pt modelId="{41271BA2-A35C-463D-88DF-7FF943DF1CFD}" type="sibTrans" cxnId="{265A169B-9222-4F11-AB6F-2E09AAA29525}">
      <dgm:prSet/>
      <dgm:spPr/>
      <dgm:t>
        <a:bodyPr/>
        <a:lstStyle/>
        <a:p>
          <a:endParaRPr lang="en-US">
            <a:cs typeface="B Zar" pitchFamily="2" charset="-78"/>
          </a:endParaRPr>
        </a:p>
      </dgm:t>
    </dgm:pt>
    <dgm:pt modelId="{8F4B08EE-7B1F-47CB-9171-6705BF191E5E}" type="parTrans" cxnId="{265A169B-9222-4F11-AB6F-2E09AAA29525}">
      <dgm:prSet/>
      <dgm:spPr/>
      <dgm:t>
        <a:bodyPr/>
        <a:lstStyle/>
        <a:p>
          <a:endParaRPr lang="en-US">
            <a:cs typeface="B Zar" pitchFamily="2" charset="-78"/>
          </a:endParaRPr>
        </a:p>
      </dgm:t>
    </dgm:pt>
    <dgm:pt modelId="{40045AAC-D9D2-4CB0-B4D5-CF915D08CF8E}" type="pres">
      <dgm:prSet presAssocID="{1A9A1F21-FCFA-4B34-9C48-04D4DF738535}" presName="Name0" presStyleCnt="0">
        <dgm:presLayoutVars>
          <dgm:dir/>
          <dgm:animLvl val="lvl"/>
          <dgm:resizeHandles val="exact"/>
        </dgm:presLayoutVars>
      </dgm:prSet>
      <dgm:spPr/>
      <dgm:t>
        <a:bodyPr/>
        <a:lstStyle/>
        <a:p>
          <a:endParaRPr lang="en-US"/>
        </a:p>
      </dgm:t>
    </dgm:pt>
    <dgm:pt modelId="{42C22D20-F291-449D-872E-5B58EDBAAD18}" type="pres">
      <dgm:prSet presAssocID="{F8C31F9A-B87D-4D95-AFA4-2A600C0CA731}" presName="linNode" presStyleCnt="0"/>
      <dgm:spPr/>
      <dgm:t>
        <a:bodyPr/>
        <a:lstStyle/>
        <a:p>
          <a:endParaRPr lang="en-US"/>
        </a:p>
      </dgm:t>
    </dgm:pt>
    <dgm:pt modelId="{3F6C2F69-7A99-46E7-A29A-3042BBA9D561}" type="pres">
      <dgm:prSet presAssocID="{F8C31F9A-B87D-4D95-AFA4-2A600C0CA731}" presName="parentText" presStyleLbl="node1" presStyleIdx="0" presStyleCnt="5" custLinFactNeighborX="-36765" custLinFactNeighborY="-97884">
        <dgm:presLayoutVars>
          <dgm:chMax val="1"/>
          <dgm:bulletEnabled val="1"/>
        </dgm:presLayoutVars>
      </dgm:prSet>
      <dgm:spPr/>
      <dgm:t>
        <a:bodyPr/>
        <a:lstStyle/>
        <a:p>
          <a:endParaRPr lang="en-US"/>
        </a:p>
      </dgm:t>
    </dgm:pt>
    <dgm:pt modelId="{8EDDD65E-1BE0-4C8A-8DEB-85487A0407E5}" type="pres">
      <dgm:prSet presAssocID="{F8C31F9A-B87D-4D95-AFA4-2A600C0CA731}" presName="descendantText" presStyleLbl="alignAccFollowNode1" presStyleIdx="0" presStyleCnt="5">
        <dgm:presLayoutVars>
          <dgm:bulletEnabled val="1"/>
        </dgm:presLayoutVars>
      </dgm:prSet>
      <dgm:spPr/>
      <dgm:t>
        <a:bodyPr/>
        <a:lstStyle/>
        <a:p>
          <a:endParaRPr lang="en-US"/>
        </a:p>
      </dgm:t>
    </dgm:pt>
    <dgm:pt modelId="{8C894B58-50D9-4103-8BC9-E97AF887E093}" type="pres">
      <dgm:prSet presAssocID="{41271BA2-A35C-463D-88DF-7FF943DF1CFD}" presName="sp" presStyleCnt="0"/>
      <dgm:spPr/>
      <dgm:t>
        <a:bodyPr/>
        <a:lstStyle/>
        <a:p>
          <a:endParaRPr lang="en-US"/>
        </a:p>
      </dgm:t>
    </dgm:pt>
    <dgm:pt modelId="{74D39DA9-D395-4460-ACE5-34EF485323EC}" type="pres">
      <dgm:prSet presAssocID="{9B3FCBB0-AC87-4C34-95E2-F882DEA849B2}" presName="linNode" presStyleCnt="0"/>
      <dgm:spPr/>
      <dgm:t>
        <a:bodyPr/>
        <a:lstStyle/>
        <a:p>
          <a:endParaRPr lang="en-US"/>
        </a:p>
      </dgm:t>
    </dgm:pt>
    <dgm:pt modelId="{011586E3-85F2-43B4-BBAF-49184AD813E6}" type="pres">
      <dgm:prSet presAssocID="{9B3FCBB0-AC87-4C34-95E2-F882DEA849B2}" presName="parentText" presStyleLbl="node1" presStyleIdx="1" presStyleCnt="5">
        <dgm:presLayoutVars>
          <dgm:chMax val="1"/>
          <dgm:bulletEnabled val="1"/>
        </dgm:presLayoutVars>
      </dgm:prSet>
      <dgm:spPr/>
      <dgm:t>
        <a:bodyPr/>
        <a:lstStyle/>
        <a:p>
          <a:endParaRPr lang="en-US"/>
        </a:p>
      </dgm:t>
    </dgm:pt>
    <dgm:pt modelId="{57E32FFB-AC8B-4FE9-98E8-A9797944AA62}" type="pres">
      <dgm:prSet presAssocID="{9B3FCBB0-AC87-4C34-95E2-F882DEA849B2}" presName="descendantText" presStyleLbl="alignAccFollowNode1" presStyleIdx="1" presStyleCnt="5">
        <dgm:presLayoutVars>
          <dgm:bulletEnabled val="1"/>
        </dgm:presLayoutVars>
      </dgm:prSet>
      <dgm:spPr/>
      <dgm:t>
        <a:bodyPr/>
        <a:lstStyle/>
        <a:p>
          <a:endParaRPr lang="en-US"/>
        </a:p>
      </dgm:t>
    </dgm:pt>
    <dgm:pt modelId="{826C0F9B-907E-4D49-A0C5-14C255631FB8}" type="pres">
      <dgm:prSet presAssocID="{1A58D94D-0E38-434C-8F13-A8C779DC1600}" presName="sp" presStyleCnt="0"/>
      <dgm:spPr/>
      <dgm:t>
        <a:bodyPr/>
        <a:lstStyle/>
        <a:p>
          <a:endParaRPr lang="en-US"/>
        </a:p>
      </dgm:t>
    </dgm:pt>
    <dgm:pt modelId="{696EAB63-DF46-4EEF-B717-BE8BF6F0778D}" type="pres">
      <dgm:prSet presAssocID="{0BE6460D-C22E-44AB-8ABC-7E9B0BD3DA6F}" presName="linNode" presStyleCnt="0"/>
      <dgm:spPr/>
      <dgm:t>
        <a:bodyPr/>
        <a:lstStyle/>
        <a:p>
          <a:endParaRPr lang="en-US"/>
        </a:p>
      </dgm:t>
    </dgm:pt>
    <dgm:pt modelId="{1A064B06-78CC-42FC-A72A-09203712DE51}" type="pres">
      <dgm:prSet presAssocID="{0BE6460D-C22E-44AB-8ABC-7E9B0BD3DA6F}" presName="parentText" presStyleLbl="node1" presStyleIdx="2" presStyleCnt="5">
        <dgm:presLayoutVars>
          <dgm:chMax val="1"/>
          <dgm:bulletEnabled val="1"/>
        </dgm:presLayoutVars>
      </dgm:prSet>
      <dgm:spPr/>
      <dgm:t>
        <a:bodyPr/>
        <a:lstStyle/>
        <a:p>
          <a:endParaRPr lang="en-US"/>
        </a:p>
      </dgm:t>
    </dgm:pt>
    <dgm:pt modelId="{84710D03-EE4E-4774-A55B-E740B357BE34}" type="pres">
      <dgm:prSet presAssocID="{0BE6460D-C22E-44AB-8ABC-7E9B0BD3DA6F}" presName="descendantText" presStyleLbl="alignAccFollowNode1" presStyleIdx="2" presStyleCnt="5">
        <dgm:presLayoutVars>
          <dgm:bulletEnabled val="1"/>
        </dgm:presLayoutVars>
      </dgm:prSet>
      <dgm:spPr/>
      <dgm:t>
        <a:bodyPr/>
        <a:lstStyle/>
        <a:p>
          <a:endParaRPr lang="en-US"/>
        </a:p>
      </dgm:t>
    </dgm:pt>
    <dgm:pt modelId="{D4106422-0F52-4B6E-9088-D724D81BDFCD}" type="pres">
      <dgm:prSet presAssocID="{238823D2-B2AD-4CEB-A398-276441FE6450}" presName="sp" presStyleCnt="0"/>
      <dgm:spPr/>
      <dgm:t>
        <a:bodyPr/>
        <a:lstStyle/>
        <a:p>
          <a:endParaRPr lang="en-US"/>
        </a:p>
      </dgm:t>
    </dgm:pt>
    <dgm:pt modelId="{4333DC78-E817-4244-90B2-190975066C71}" type="pres">
      <dgm:prSet presAssocID="{7625A40A-64EB-40DE-A044-3CEB708545B5}" presName="linNode" presStyleCnt="0"/>
      <dgm:spPr/>
      <dgm:t>
        <a:bodyPr/>
        <a:lstStyle/>
        <a:p>
          <a:endParaRPr lang="en-US"/>
        </a:p>
      </dgm:t>
    </dgm:pt>
    <dgm:pt modelId="{60328476-8F22-4853-8AB4-FDB4D457E7DB}" type="pres">
      <dgm:prSet presAssocID="{7625A40A-64EB-40DE-A044-3CEB708545B5}" presName="parentText" presStyleLbl="node1" presStyleIdx="3" presStyleCnt="5">
        <dgm:presLayoutVars>
          <dgm:chMax val="1"/>
          <dgm:bulletEnabled val="1"/>
        </dgm:presLayoutVars>
      </dgm:prSet>
      <dgm:spPr/>
      <dgm:t>
        <a:bodyPr/>
        <a:lstStyle/>
        <a:p>
          <a:endParaRPr lang="en-US"/>
        </a:p>
      </dgm:t>
    </dgm:pt>
    <dgm:pt modelId="{41B65678-6E82-4C7D-A662-18C6117F608E}" type="pres">
      <dgm:prSet presAssocID="{7625A40A-64EB-40DE-A044-3CEB708545B5}" presName="descendantText" presStyleLbl="alignAccFollowNode1" presStyleIdx="3" presStyleCnt="5">
        <dgm:presLayoutVars>
          <dgm:bulletEnabled val="1"/>
        </dgm:presLayoutVars>
      </dgm:prSet>
      <dgm:spPr/>
      <dgm:t>
        <a:bodyPr/>
        <a:lstStyle/>
        <a:p>
          <a:endParaRPr lang="en-US"/>
        </a:p>
      </dgm:t>
    </dgm:pt>
    <dgm:pt modelId="{CB2D3518-F87B-4F34-BD52-AE2DB4705A75}" type="pres">
      <dgm:prSet presAssocID="{9838E682-5847-4CE2-ADC1-2446F690F40F}" presName="sp" presStyleCnt="0"/>
      <dgm:spPr/>
      <dgm:t>
        <a:bodyPr/>
        <a:lstStyle/>
        <a:p>
          <a:endParaRPr lang="en-US"/>
        </a:p>
      </dgm:t>
    </dgm:pt>
    <dgm:pt modelId="{8502000C-C4DA-4488-A2A6-9CFEDAD5C0CE}" type="pres">
      <dgm:prSet presAssocID="{7C070507-726B-45B0-A2B7-95D1D1DFA479}" presName="linNode" presStyleCnt="0"/>
      <dgm:spPr/>
      <dgm:t>
        <a:bodyPr/>
        <a:lstStyle/>
        <a:p>
          <a:endParaRPr lang="en-US"/>
        </a:p>
      </dgm:t>
    </dgm:pt>
    <dgm:pt modelId="{FB2A5553-29F0-432C-A99C-844D6B9455E9}" type="pres">
      <dgm:prSet presAssocID="{7C070507-726B-45B0-A2B7-95D1D1DFA479}" presName="parentText" presStyleLbl="node1" presStyleIdx="4" presStyleCnt="5">
        <dgm:presLayoutVars>
          <dgm:chMax val="1"/>
          <dgm:bulletEnabled val="1"/>
        </dgm:presLayoutVars>
      </dgm:prSet>
      <dgm:spPr/>
      <dgm:t>
        <a:bodyPr/>
        <a:lstStyle/>
        <a:p>
          <a:endParaRPr lang="en-US"/>
        </a:p>
      </dgm:t>
    </dgm:pt>
    <dgm:pt modelId="{8A40C74A-28FE-4A08-B1E2-3099F5D9DF0A}" type="pres">
      <dgm:prSet presAssocID="{7C070507-726B-45B0-A2B7-95D1D1DFA479}" presName="descendantText" presStyleLbl="alignAccFollowNode1" presStyleIdx="4" presStyleCnt="5">
        <dgm:presLayoutVars>
          <dgm:bulletEnabled val="1"/>
        </dgm:presLayoutVars>
      </dgm:prSet>
      <dgm:spPr/>
      <dgm:t>
        <a:bodyPr/>
        <a:lstStyle/>
        <a:p>
          <a:endParaRPr lang="en-US"/>
        </a:p>
      </dgm:t>
    </dgm:pt>
  </dgm:ptLst>
  <dgm:cxnLst>
    <dgm:cxn modelId="{34E25029-B21A-456C-9EDF-ADD131C0BBE1}" srcId="{7C070507-726B-45B0-A2B7-95D1D1DFA479}" destId="{B5DC829D-3912-470D-801C-8637BB83C574}" srcOrd="0" destOrd="0" parTransId="{AAEFD91F-48DE-445D-8CF5-910D60F146F4}" sibTransId="{3587C6D3-9814-488A-9B6E-C24F096C5E0E}"/>
    <dgm:cxn modelId="{3FC66C5A-9C78-4617-B0B8-C7D88512286E}" srcId="{7625A40A-64EB-40DE-A044-3CEB708545B5}" destId="{BE6A198E-6564-49C3-AA97-10FEA1ECBF3D}" srcOrd="0" destOrd="0" parTransId="{FD37A486-66D5-4714-AB09-CCD57C17F141}" sibTransId="{D24FEC8F-0D80-4D83-A940-469B5C46A80C}"/>
    <dgm:cxn modelId="{55F3D815-90CB-40BB-82C9-CAC42D0CDD76}" srcId="{1A9A1F21-FCFA-4B34-9C48-04D4DF738535}" destId="{0BE6460D-C22E-44AB-8ABC-7E9B0BD3DA6F}" srcOrd="2" destOrd="0" parTransId="{9C008E5D-DF40-4E3C-86F7-D6E3B2038E7A}" sibTransId="{238823D2-B2AD-4CEB-A398-276441FE6450}"/>
    <dgm:cxn modelId="{ED7FD8D5-F32C-4BDF-A011-F2EF1F8910AB}" type="presOf" srcId="{BE6A198E-6564-49C3-AA97-10FEA1ECBF3D}" destId="{41B65678-6E82-4C7D-A662-18C6117F608E}" srcOrd="0" destOrd="0" presId="urn:microsoft.com/office/officeart/2005/8/layout/vList5"/>
    <dgm:cxn modelId="{117F0781-D305-4850-846E-5CE33C0F4C29}" type="presOf" srcId="{B5DC829D-3912-470D-801C-8637BB83C574}" destId="{8A40C74A-28FE-4A08-B1E2-3099F5D9DF0A}" srcOrd="0" destOrd="0" presId="urn:microsoft.com/office/officeart/2005/8/layout/vList5"/>
    <dgm:cxn modelId="{6F342462-E31A-4196-ACDF-898B22B934C0}" srcId="{1A9A1F21-FCFA-4B34-9C48-04D4DF738535}" destId="{9B3FCBB0-AC87-4C34-95E2-F882DEA849B2}" srcOrd="1" destOrd="0" parTransId="{59F9FDCA-C4C8-4D9C-982D-E0023024A13E}" sibTransId="{1A58D94D-0E38-434C-8F13-A8C779DC1600}"/>
    <dgm:cxn modelId="{63EE691B-B5BC-4EC2-A3FD-9FA2DF5E6B8E}" srcId="{0BE6460D-C22E-44AB-8ABC-7E9B0BD3DA6F}" destId="{69536E01-74C9-4108-B7C3-E69B13ED2765}" srcOrd="0" destOrd="0" parTransId="{2C86288C-694D-43B5-B2CD-5CEA54DC8C81}" sibTransId="{9195BDB8-071B-4D57-BD22-44FFF2C15D43}"/>
    <dgm:cxn modelId="{070FFEAA-D7E2-4FC1-ACB6-45A67ABC25C7}" srcId="{F8C31F9A-B87D-4D95-AFA4-2A600C0CA731}" destId="{7CB032C5-24DE-4390-89C9-E3BF703018B2}" srcOrd="0" destOrd="0" parTransId="{4EDBF61D-F7EC-4AB3-B803-9674FD03AF09}" sibTransId="{79E2DE10-0939-42E4-851C-4445196B65FB}"/>
    <dgm:cxn modelId="{8F24960C-5B36-445B-9FF9-D0D5BCEC3D5B}" srcId="{1A9A1F21-FCFA-4B34-9C48-04D4DF738535}" destId="{7C070507-726B-45B0-A2B7-95D1D1DFA479}" srcOrd="4" destOrd="0" parTransId="{2C77D78E-A91D-4037-9E86-C2BA6C84C39E}" sibTransId="{5E15AAB0-EA0E-4DB1-BB45-9B3358E20667}"/>
    <dgm:cxn modelId="{265A169B-9222-4F11-AB6F-2E09AAA29525}" srcId="{1A9A1F21-FCFA-4B34-9C48-04D4DF738535}" destId="{F8C31F9A-B87D-4D95-AFA4-2A600C0CA731}" srcOrd="0" destOrd="0" parTransId="{8F4B08EE-7B1F-47CB-9171-6705BF191E5E}" sibTransId="{41271BA2-A35C-463D-88DF-7FF943DF1CFD}"/>
    <dgm:cxn modelId="{F1563292-C2F3-44EA-86B5-CF67B6B49F9D}" type="presOf" srcId="{69536E01-74C9-4108-B7C3-E69B13ED2765}" destId="{84710D03-EE4E-4774-A55B-E740B357BE34}" srcOrd="0" destOrd="0" presId="urn:microsoft.com/office/officeart/2005/8/layout/vList5"/>
    <dgm:cxn modelId="{3E8714DC-1DA6-4CF0-A5A6-B79D884591F5}" type="presOf" srcId="{7625A40A-64EB-40DE-A044-3CEB708545B5}" destId="{60328476-8F22-4853-8AB4-FDB4D457E7DB}" srcOrd="0" destOrd="0" presId="urn:microsoft.com/office/officeart/2005/8/layout/vList5"/>
    <dgm:cxn modelId="{1748B40D-91C5-432C-A394-93D27FE9B3EC}" type="presOf" srcId="{1A9A1F21-FCFA-4B34-9C48-04D4DF738535}" destId="{40045AAC-D9D2-4CB0-B4D5-CF915D08CF8E}" srcOrd="0" destOrd="0" presId="urn:microsoft.com/office/officeart/2005/8/layout/vList5"/>
    <dgm:cxn modelId="{4D4BEF3F-07C1-470A-9BED-4B2296CA54A5}" type="presOf" srcId="{7CB032C5-24DE-4390-89C9-E3BF703018B2}" destId="{8EDDD65E-1BE0-4C8A-8DEB-85487A0407E5}" srcOrd="0" destOrd="0" presId="urn:microsoft.com/office/officeart/2005/8/layout/vList5"/>
    <dgm:cxn modelId="{1FDFF487-1958-49DD-B9C1-FDAA6D458424}" srcId="{9B3FCBB0-AC87-4C34-95E2-F882DEA849B2}" destId="{83874807-9757-418E-9079-00F7579A82F4}" srcOrd="0" destOrd="0" parTransId="{0D5D3376-3C2C-4B3F-BA44-B3BF3A08D759}" sibTransId="{1BB8B17A-EBD5-411D-9527-02C6301AAEEF}"/>
    <dgm:cxn modelId="{CB88A0C8-CE4A-4E53-AE89-4EF888DCFC57}" srcId="{1A9A1F21-FCFA-4B34-9C48-04D4DF738535}" destId="{7625A40A-64EB-40DE-A044-3CEB708545B5}" srcOrd="3" destOrd="0" parTransId="{CF0343BA-9EB6-4225-A96E-87B5C4DD83CB}" sibTransId="{9838E682-5847-4CE2-ADC1-2446F690F40F}"/>
    <dgm:cxn modelId="{EEEA1504-9725-4702-8F6C-C4553C5FE83F}" type="presOf" srcId="{7C070507-726B-45B0-A2B7-95D1D1DFA479}" destId="{FB2A5553-29F0-432C-A99C-844D6B9455E9}" srcOrd="0" destOrd="0" presId="urn:microsoft.com/office/officeart/2005/8/layout/vList5"/>
    <dgm:cxn modelId="{87C64A5B-9437-4992-86DE-8963B30D8B14}" type="presOf" srcId="{83874807-9757-418E-9079-00F7579A82F4}" destId="{57E32FFB-AC8B-4FE9-98E8-A9797944AA62}" srcOrd="0" destOrd="0" presId="urn:microsoft.com/office/officeart/2005/8/layout/vList5"/>
    <dgm:cxn modelId="{B5000A9C-E15A-4185-AEE7-316E80C51F72}" type="presOf" srcId="{9B3FCBB0-AC87-4C34-95E2-F882DEA849B2}" destId="{011586E3-85F2-43B4-BBAF-49184AD813E6}" srcOrd="0" destOrd="0" presId="urn:microsoft.com/office/officeart/2005/8/layout/vList5"/>
    <dgm:cxn modelId="{8A6B4B72-FB7A-42A2-ADC4-ECA08EC5FF87}" type="presOf" srcId="{F8C31F9A-B87D-4D95-AFA4-2A600C0CA731}" destId="{3F6C2F69-7A99-46E7-A29A-3042BBA9D561}" srcOrd="0" destOrd="0" presId="urn:microsoft.com/office/officeart/2005/8/layout/vList5"/>
    <dgm:cxn modelId="{09C848A7-35CE-47B8-A20B-15E5AC614C9B}" type="presOf" srcId="{0BE6460D-C22E-44AB-8ABC-7E9B0BD3DA6F}" destId="{1A064B06-78CC-42FC-A72A-09203712DE51}" srcOrd="0" destOrd="0" presId="urn:microsoft.com/office/officeart/2005/8/layout/vList5"/>
    <dgm:cxn modelId="{366C93DB-FF2F-417F-8323-82462D137E49}" type="presParOf" srcId="{40045AAC-D9D2-4CB0-B4D5-CF915D08CF8E}" destId="{42C22D20-F291-449D-872E-5B58EDBAAD18}" srcOrd="0" destOrd="0" presId="urn:microsoft.com/office/officeart/2005/8/layout/vList5"/>
    <dgm:cxn modelId="{DDA7FABA-A078-44E9-B886-0FFAB28C28DE}" type="presParOf" srcId="{42C22D20-F291-449D-872E-5B58EDBAAD18}" destId="{3F6C2F69-7A99-46E7-A29A-3042BBA9D561}" srcOrd="0" destOrd="0" presId="urn:microsoft.com/office/officeart/2005/8/layout/vList5"/>
    <dgm:cxn modelId="{99069344-6AC6-4DD4-B349-4360810A063F}" type="presParOf" srcId="{42C22D20-F291-449D-872E-5B58EDBAAD18}" destId="{8EDDD65E-1BE0-4C8A-8DEB-85487A0407E5}" srcOrd="1" destOrd="0" presId="urn:microsoft.com/office/officeart/2005/8/layout/vList5"/>
    <dgm:cxn modelId="{8AB8FABF-C036-48DA-9031-5552EBAD33B5}" type="presParOf" srcId="{40045AAC-D9D2-4CB0-B4D5-CF915D08CF8E}" destId="{8C894B58-50D9-4103-8BC9-E97AF887E093}" srcOrd="1" destOrd="0" presId="urn:microsoft.com/office/officeart/2005/8/layout/vList5"/>
    <dgm:cxn modelId="{F15C30C1-63A5-4E60-A21F-8EEF3B064141}" type="presParOf" srcId="{40045AAC-D9D2-4CB0-B4D5-CF915D08CF8E}" destId="{74D39DA9-D395-4460-ACE5-34EF485323EC}" srcOrd="2" destOrd="0" presId="urn:microsoft.com/office/officeart/2005/8/layout/vList5"/>
    <dgm:cxn modelId="{A408B7D1-9AAF-42A5-9C03-991E9D242A1A}" type="presParOf" srcId="{74D39DA9-D395-4460-ACE5-34EF485323EC}" destId="{011586E3-85F2-43B4-BBAF-49184AD813E6}" srcOrd="0" destOrd="0" presId="urn:microsoft.com/office/officeart/2005/8/layout/vList5"/>
    <dgm:cxn modelId="{DAC15302-416B-4AA2-AFF2-4D2F612E31BA}" type="presParOf" srcId="{74D39DA9-D395-4460-ACE5-34EF485323EC}" destId="{57E32FFB-AC8B-4FE9-98E8-A9797944AA62}" srcOrd="1" destOrd="0" presId="urn:microsoft.com/office/officeart/2005/8/layout/vList5"/>
    <dgm:cxn modelId="{EC86D40C-B022-4224-AB7E-0DAB4C2CA786}" type="presParOf" srcId="{40045AAC-D9D2-4CB0-B4D5-CF915D08CF8E}" destId="{826C0F9B-907E-4D49-A0C5-14C255631FB8}" srcOrd="3" destOrd="0" presId="urn:microsoft.com/office/officeart/2005/8/layout/vList5"/>
    <dgm:cxn modelId="{0BA6267A-862E-4DA7-8402-CFA5E94DC971}" type="presParOf" srcId="{40045AAC-D9D2-4CB0-B4D5-CF915D08CF8E}" destId="{696EAB63-DF46-4EEF-B717-BE8BF6F0778D}" srcOrd="4" destOrd="0" presId="urn:microsoft.com/office/officeart/2005/8/layout/vList5"/>
    <dgm:cxn modelId="{460C4111-2D10-4DAA-BE55-6B4C782C7DCD}" type="presParOf" srcId="{696EAB63-DF46-4EEF-B717-BE8BF6F0778D}" destId="{1A064B06-78CC-42FC-A72A-09203712DE51}" srcOrd="0" destOrd="0" presId="urn:microsoft.com/office/officeart/2005/8/layout/vList5"/>
    <dgm:cxn modelId="{6DAB89A9-2490-441B-A590-39B3C593EA4E}" type="presParOf" srcId="{696EAB63-DF46-4EEF-B717-BE8BF6F0778D}" destId="{84710D03-EE4E-4774-A55B-E740B357BE34}" srcOrd="1" destOrd="0" presId="urn:microsoft.com/office/officeart/2005/8/layout/vList5"/>
    <dgm:cxn modelId="{B2ED4FDC-B3A1-4E4D-A3E7-DC586DCC6161}" type="presParOf" srcId="{40045AAC-D9D2-4CB0-B4D5-CF915D08CF8E}" destId="{D4106422-0F52-4B6E-9088-D724D81BDFCD}" srcOrd="5" destOrd="0" presId="urn:microsoft.com/office/officeart/2005/8/layout/vList5"/>
    <dgm:cxn modelId="{160C283B-F6E0-4D8F-979A-2677F14C06B6}" type="presParOf" srcId="{40045AAC-D9D2-4CB0-B4D5-CF915D08CF8E}" destId="{4333DC78-E817-4244-90B2-190975066C71}" srcOrd="6" destOrd="0" presId="urn:microsoft.com/office/officeart/2005/8/layout/vList5"/>
    <dgm:cxn modelId="{152476AD-1660-4EC8-9589-EBB80381ECC9}" type="presParOf" srcId="{4333DC78-E817-4244-90B2-190975066C71}" destId="{60328476-8F22-4853-8AB4-FDB4D457E7DB}" srcOrd="0" destOrd="0" presId="urn:microsoft.com/office/officeart/2005/8/layout/vList5"/>
    <dgm:cxn modelId="{27DE1E90-2ECD-45A6-9A48-45FD12F3DBEE}" type="presParOf" srcId="{4333DC78-E817-4244-90B2-190975066C71}" destId="{41B65678-6E82-4C7D-A662-18C6117F608E}" srcOrd="1" destOrd="0" presId="urn:microsoft.com/office/officeart/2005/8/layout/vList5"/>
    <dgm:cxn modelId="{2FA0B8FB-6D83-45CC-ACAC-B15F4C777F82}" type="presParOf" srcId="{40045AAC-D9D2-4CB0-B4D5-CF915D08CF8E}" destId="{CB2D3518-F87B-4F34-BD52-AE2DB4705A75}" srcOrd="7" destOrd="0" presId="urn:microsoft.com/office/officeart/2005/8/layout/vList5"/>
    <dgm:cxn modelId="{653D19C0-F976-4526-86C7-3A01EC05F94E}" type="presParOf" srcId="{40045AAC-D9D2-4CB0-B4D5-CF915D08CF8E}" destId="{8502000C-C4DA-4488-A2A6-9CFEDAD5C0CE}" srcOrd="8" destOrd="0" presId="urn:microsoft.com/office/officeart/2005/8/layout/vList5"/>
    <dgm:cxn modelId="{820B247D-24F9-4239-B2CC-6D91D531D2BA}" type="presParOf" srcId="{8502000C-C4DA-4488-A2A6-9CFEDAD5C0CE}" destId="{FB2A5553-29F0-432C-A99C-844D6B9455E9}" srcOrd="0" destOrd="0" presId="urn:microsoft.com/office/officeart/2005/8/layout/vList5"/>
    <dgm:cxn modelId="{73F1AF9B-DDF9-4046-8282-8ACC845CED2D}" type="presParOf" srcId="{8502000C-C4DA-4488-A2A6-9CFEDAD5C0CE}" destId="{8A40C74A-28FE-4A08-B1E2-3099F5D9DF0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096FC7-9E9A-43CD-AF36-01A08F8336AC}" type="doc">
      <dgm:prSet loTypeId="urn:microsoft.com/office/officeart/2005/8/layout/lProcess2" loCatId="list" qsTypeId="urn:microsoft.com/office/officeart/2005/8/quickstyle/3d1" qsCatId="3D" csTypeId="urn:microsoft.com/office/officeart/2005/8/colors/accent0_3" csCatId="mainScheme" phldr="1"/>
      <dgm:spPr/>
      <dgm:t>
        <a:bodyPr/>
        <a:lstStyle/>
        <a:p>
          <a:endParaRPr lang="en-US"/>
        </a:p>
      </dgm:t>
    </dgm:pt>
    <dgm:pt modelId="{B6F062C6-E793-42B6-ACD9-A786870D8FD7}">
      <dgm:prSet/>
      <dgm:spPr/>
      <dgm:t>
        <a:bodyPr/>
        <a:lstStyle/>
        <a:p>
          <a:pPr rtl="1"/>
          <a:r>
            <a:rPr lang="fa-IR" dirty="0" smtClean="0"/>
            <a:t>افزایش هزینه</a:t>
          </a:r>
          <a:endParaRPr lang="en-US" dirty="0"/>
        </a:p>
      </dgm:t>
    </dgm:pt>
    <dgm:pt modelId="{1BF9E393-F999-4298-96D1-40BD5A9698F7}" type="parTrans" cxnId="{8DE85396-4D8D-4F25-AC2D-CDAB114205B4}">
      <dgm:prSet/>
      <dgm:spPr/>
      <dgm:t>
        <a:bodyPr/>
        <a:lstStyle/>
        <a:p>
          <a:endParaRPr lang="en-US"/>
        </a:p>
      </dgm:t>
    </dgm:pt>
    <dgm:pt modelId="{140FBF96-6717-40A6-B6FD-45E291CD210F}" type="sibTrans" cxnId="{8DE85396-4D8D-4F25-AC2D-CDAB114205B4}">
      <dgm:prSet/>
      <dgm:spPr/>
      <dgm:t>
        <a:bodyPr/>
        <a:lstStyle/>
        <a:p>
          <a:endParaRPr lang="en-US"/>
        </a:p>
      </dgm:t>
    </dgm:pt>
    <dgm:pt modelId="{C7F9B838-B727-4BD3-8BE6-A2AC4DE20B9B}">
      <dgm:prSet/>
      <dgm:spPr/>
      <dgm:t>
        <a:bodyPr/>
        <a:lstStyle/>
        <a:p>
          <a:pPr rtl="1"/>
          <a:r>
            <a:rPr lang="ar-SA" dirty="0" smtClean="0">
              <a:latin typeface="Arial Unicode MS" pitchFamily="34" charset="-128"/>
              <a:ea typeface="Arial Unicode MS" pitchFamily="34" charset="-128"/>
              <a:cs typeface="Arial Unicode MS" pitchFamily="34" charset="-128"/>
            </a:rPr>
            <a:t>افزایش قیمت نهاده‌های تولید</a:t>
          </a:r>
          <a:endParaRPr lang="fa-IR" dirty="0">
            <a:latin typeface="Arial Unicode MS" pitchFamily="34" charset="-128"/>
            <a:ea typeface="Arial Unicode MS" pitchFamily="34" charset="-128"/>
            <a:cs typeface="Arial Unicode MS" pitchFamily="34" charset="-128"/>
          </a:endParaRPr>
        </a:p>
      </dgm:t>
    </dgm:pt>
    <dgm:pt modelId="{9A4342C6-525F-4C18-A509-1D68F3646440}" type="parTrans" cxnId="{A70FA8B4-BB8C-4D2D-9A5F-301BACD4C395}">
      <dgm:prSet/>
      <dgm:spPr/>
      <dgm:t>
        <a:bodyPr/>
        <a:lstStyle/>
        <a:p>
          <a:endParaRPr lang="en-US"/>
        </a:p>
      </dgm:t>
    </dgm:pt>
    <dgm:pt modelId="{E4D93AB2-866A-460E-9E30-F541C298085C}" type="sibTrans" cxnId="{A70FA8B4-BB8C-4D2D-9A5F-301BACD4C395}">
      <dgm:prSet/>
      <dgm:spPr/>
      <dgm:t>
        <a:bodyPr/>
        <a:lstStyle/>
        <a:p>
          <a:endParaRPr lang="en-US"/>
        </a:p>
      </dgm:t>
    </dgm:pt>
    <dgm:pt modelId="{F94ECA20-88C0-4C86-95B6-D7038679CBB1}">
      <dgm:prSet/>
      <dgm:spPr/>
      <dgm:t>
        <a:bodyPr/>
        <a:lstStyle/>
        <a:p>
          <a:pPr rtl="1"/>
          <a:r>
            <a:rPr lang="ar-SA" dirty="0" smtClean="0"/>
            <a:t>هزینه‌های </a:t>
          </a:r>
          <a:r>
            <a:rPr lang="ar-SA" dirty="0" smtClean="0">
              <a:latin typeface="Arial Unicode MS" pitchFamily="34" charset="-128"/>
              <a:ea typeface="Arial Unicode MS" pitchFamily="34" charset="-128"/>
              <a:cs typeface="Arial Unicode MS" pitchFamily="34" charset="-128"/>
            </a:rPr>
            <a:t>تغییر تکنولوژی جهت ارتقای بهره‌وری انرژی</a:t>
          </a:r>
          <a:endParaRPr lang="fa-IR" dirty="0">
            <a:latin typeface="Arial Unicode MS" pitchFamily="34" charset="-128"/>
            <a:ea typeface="Arial Unicode MS" pitchFamily="34" charset="-128"/>
            <a:cs typeface="Arial Unicode MS" pitchFamily="34" charset="-128"/>
          </a:endParaRPr>
        </a:p>
      </dgm:t>
    </dgm:pt>
    <dgm:pt modelId="{3C670DFA-809F-428B-90C1-B75A580D7356}" type="parTrans" cxnId="{868B1EA9-FCE6-49DB-9D94-8C4B18F21C3F}">
      <dgm:prSet/>
      <dgm:spPr/>
      <dgm:t>
        <a:bodyPr/>
        <a:lstStyle/>
        <a:p>
          <a:endParaRPr lang="en-US"/>
        </a:p>
      </dgm:t>
    </dgm:pt>
    <dgm:pt modelId="{94984B13-6B46-479E-AF1A-C9A2F909A026}" type="sibTrans" cxnId="{868B1EA9-FCE6-49DB-9D94-8C4B18F21C3F}">
      <dgm:prSet/>
      <dgm:spPr/>
      <dgm:t>
        <a:bodyPr/>
        <a:lstStyle/>
        <a:p>
          <a:endParaRPr lang="en-US"/>
        </a:p>
      </dgm:t>
    </dgm:pt>
    <dgm:pt modelId="{2652CD18-1C36-43CE-ADC1-A5E7D1A394E3}">
      <dgm:prSet/>
      <dgm:spPr/>
      <dgm:t>
        <a:bodyPr/>
        <a:lstStyle/>
        <a:p>
          <a:pPr rtl="1"/>
          <a:r>
            <a:rPr lang="fa-IR" dirty="0" smtClean="0"/>
            <a:t>تغییر درآمد</a:t>
          </a:r>
          <a:endParaRPr lang="en-US" dirty="0"/>
        </a:p>
      </dgm:t>
    </dgm:pt>
    <dgm:pt modelId="{E70E80FE-2A25-4015-842C-28CF7C1E69EE}" type="parTrans" cxnId="{91785996-F2B2-411E-8FB7-4CDAC13DF1CF}">
      <dgm:prSet/>
      <dgm:spPr/>
      <dgm:t>
        <a:bodyPr/>
        <a:lstStyle/>
        <a:p>
          <a:endParaRPr lang="en-US"/>
        </a:p>
      </dgm:t>
    </dgm:pt>
    <dgm:pt modelId="{C8F1E8E6-0A97-4D1C-AC04-A74E87F0AA17}" type="sibTrans" cxnId="{91785996-F2B2-411E-8FB7-4CDAC13DF1CF}">
      <dgm:prSet/>
      <dgm:spPr/>
      <dgm:t>
        <a:bodyPr/>
        <a:lstStyle/>
        <a:p>
          <a:endParaRPr lang="en-US"/>
        </a:p>
      </dgm:t>
    </dgm:pt>
    <dgm:pt modelId="{E1A019AA-A8E8-483A-906C-CE03D99D58E1}">
      <dgm:prSet/>
      <dgm:spPr/>
      <dgm:t>
        <a:bodyPr/>
        <a:lstStyle/>
        <a:p>
          <a:pPr rtl="1"/>
          <a:r>
            <a:rPr lang="fa-IR" dirty="0" smtClean="0">
              <a:latin typeface="Arial Unicode MS" pitchFamily="34" charset="-128"/>
              <a:ea typeface="Arial Unicode MS" pitchFamily="34" charset="-128"/>
              <a:cs typeface="Arial Unicode MS" pitchFamily="34" charset="-128"/>
            </a:rPr>
            <a:t>تغییر قیمت</a:t>
          </a:r>
          <a:endParaRPr lang="en-US" dirty="0">
            <a:latin typeface="Arial Unicode MS" pitchFamily="34" charset="-128"/>
            <a:ea typeface="Arial Unicode MS" pitchFamily="34" charset="-128"/>
            <a:cs typeface="Arial Unicode MS" pitchFamily="34" charset="-128"/>
          </a:endParaRPr>
        </a:p>
      </dgm:t>
    </dgm:pt>
    <dgm:pt modelId="{C0B492AB-CD7F-47F1-9A7E-B274B2CC2F08}" type="parTrans" cxnId="{3F35A239-B783-4FE3-A8B2-F1A314F54CB3}">
      <dgm:prSet/>
      <dgm:spPr/>
      <dgm:t>
        <a:bodyPr/>
        <a:lstStyle/>
        <a:p>
          <a:endParaRPr lang="en-US"/>
        </a:p>
      </dgm:t>
    </dgm:pt>
    <dgm:pt modelId="{8C0B6C8F-FB18-49D3-9318-EB94D7A81AF6}" type="sibTrans" cxnId="{3F35A239-B783-4FE3-A8B2-F1A314F54CB3}">
      <dgm:prSet/>
      <dgm:spPr/>
      <dgm:t>
        <a:bodyPr/>
        <a:lstStyle/>
        <a:p>
          <a:endParaRPr lang="en-US"/>
        </a:p>
      </dgm:t>
    </dgm:pt>
    <dgm:pt modelId="{4D54E7A6-2C54-4321-BFB6-C16F45ABFFA6}">
      <dgm:prSet/>
      <dgm:spPr/>
      <dgm:t>
        <a:bodyPr/>
        <a:lstStyle/>
        <a:p>
          <a:pPr rtl="1"/>
          <a:r>
            <a:rPr lang="fa-IR" dirty="0" smtClean="0">
              <a:latin typeface="Arial Unicode MS" pitchFamily="34" charset="-128"/>
              <a:ea typeface="Arial Unicode MS" pitchFamily="34" charset="-128"/>
              <a:cs typeface="Arial Unicode MS" pitchFamily="34" charset="-128"/>
            </a:rPr>
            <a:t>تغییر فروش</a:t>
          </a:r>
          <a:endParaRPr lang="en-US" dirty="0">
            <a:latin typeface="Arial Unicode MS" pitchFamily="34" charset="-128"/>
            <a:ea typeface="Arial Unicode MS" pitchFamily="34" charset="-128"/>
            <a:cs typeface="Arial Unicode MS" pitchFamily="34" charset="-128"/>
          </a:endParaRPr>
        </a:p>
      </dgm:t>
    </dgm:pt>
    <dgm:pt modelId="{434D1503-C3E0-4EF4-8EA4-4AAB46ADC28C}" type="parTrans" cxnId="{7339FF55-D126-424A-B188-012E7B117E15}">
      <dgm:prSet/>
      <dgm:spPr/>
      <dgm:t>
        <a:bodyPr/>
        <a:lstStyle/>
        <a:p>
          <a:endParaRPr lang="en-US"/>
        </a:p>
      </dgm:t>
    </dgm:pt>
    <dgm:pt modelId="{D8546129-63EB-4AB5-A83B-F4891DB8EE94}" type="sibTrans" cxnId="{7339FF55-D126-424A-B188-012E7B117E15}">
      <dgm:prSet/>
      <dgm:spPr/>
      <dgm:t>
        <a:bodyPr/>
        <a:lstStyle/>
        <a:p>
          <a:endParaRPr lang="en-US"/>
        </a:p>
      </dgm:t>
    </dgm:pt>
    <dgm:pt modelId="{740B425E-BB57-451B-992B-E94C66968E42}">
      <dgm:prSet/>
      <dgm:spPr/>
      <dgm:t>
        <a:bodyPr/>
        <a:lstStyle/>
        <a:p>
          <a:pPr rtl="1"/>
          <a:r>
            <a:rPr lang="fa-IR" dirty="0" smtClean="0">
              <a:latin typeface="Arial Unicode MS" pitchFamily="34" charset="-128"/>
              <a:ea typeface="Arial Unicode MS" pitchFamily="34" charset="-128"/>
              <a:cs typeface="Arial Unicode MS" pitchFamily="34" charset="-128"/>
            </a:rPr>
            <a:t>یارانه‌ها</a:t>
          </a:r>
          <a:endParaRPr lang="en-US" dirty="0">
            <a:latin typeface="Arial Unicode MS" pitchFamily="34" charset="-128"/>
            <a:ea typeface="Arial Unicode MS" pitchFamily="34" charset="-128"/>
            <a:cs typeface="Arial Unicode MS" pitchFamily="34" charset="-128"/>
          </a:endParaRPr>
        </a:p>
      </dgm:t>
    </dgm:pt>
    <dgm:pt modelId="{D775E7F6-7CE9-466F-A0F8-B4F68151C48E}" type="parTrans" cxnId="{FFA65F5C-EC67-4B1C-9A28-02B45BF11D3C}">
      <dgm:prSet/>
      <dgm:spPr/>
      <dgm:t>
        <a:bodyPr/>
        <a:lstStyle/>
        <a:p>
          <a:endParaRPr lang="en-US"/>
        </a:p>
      </dgm:t>
    </dgm:pt>
    <dgm:pt modelId="{69F9FE22-11D3-45E2-9A05-A82F3D4DC1EE}" type="sibTrans" cxnId="{FFA65F5C-EC67-4B1C-9A28-02B45BF11D3C}">
      <dgm:prSet/>
      <dgm:spPr/>
      <dgm:t>
        <a:bodyPr/>
        <a:lstStyle/>
        <a:p>
          <a:endParaRPr lang="en-US"/>
        </a:p>
      </dgm:t>
    </dgm:pt>
    <dgm:pt modelId="{7D7080B2-2529-4B8E-A5BB-E451B64A76E1}">
      <dgm:prSet/>
      <dgm:spPr/>
      <dgm:t>
        <a:bodyPr/>
        <a:lstStyle/>
        <a:p>
          <a:r>
            <a:rPr lang="fa-IR" dirty="0" smtClean="0"/>
            <a:t>هزینۀ فرصت ناشی از افزایش سرمایه در گردش </a:t>
          </a:r>
          <a:endParaRPr lang="en-US" dirty="0"/>
        </a:p>
      </dgm:t>
    </dgm:pt>
    <dgm:pt modelId="{63E8BA31-CE9C-4292-84D8-E97AABD93BB6}" type="parTrans" cxnId="{B9041829-31EC-4588-AC86-07B41969AF5E}">
      <dgm:prSet/>
      <dgm:spPr/>
    </dgm:pt>
    <dgm:pt modelId="{8679B4C0-E232-4AC3-9AAD-81FB88276E38}" type="sibTrans" cxnId="{B9041829-31EC-4588-AC86-07B41969AF5E}">
      <dgm:prSet/>
      <dgm:spPr/>
    </dgm:pt>
    <dgm:pt modelId="{21F4BDD3-78B8-4207-9E00-DA2752CCF118}" type="pres">
      <dgm:prSet presAssocID="{09096FC7-9E9A-43CD-AF36-01A08F8336AC}" presName="theList" presStyleCnt="0">
        <dgm:presLayoutVars>
          <dgm:dir/>
          <dgm:animLvl val="lvl"/>
          <dgm:resizeHandles val="exact"/>
        </dgm:presLayoutVars>
      </dgm:prSet>
      <dgm:spPr/>
      <dgm:t>
        <a:bodyPr/>
        <a:lstStyle/>
        <a:p>
          <a:endParaRPr lang="en-US"/>
        </a:p>
      </dgm:t>
    </dgm:pt>
    <dgm:pt modelId="{8AB20825-84C0-49C1-88EE-275B852C51E4}" type="pres">
      <dgm:prSet presAssocID="{B6F062C6-E793-42B6-ACD9-A786870D8FD7}" presName="compNode" presStyleCnt="0"/>
      <dgm:spPr/>
    </dgm:pt>
    <dgm:pt modelId="{749A8E04-D5C4-4A9E-AB60-CA20359D4ED7}" type="pres">
      <dgm:prSet presAssocID="{B6F062C6-E793-42B6-ACD9-A786870D8FD7}" presName="aNode" presStyleLbl="bgShp" presStyleIdx="0" presStyleCnt="2"/>
      <dgm:spPr/>
      <dgm:t>
        <a:bodyPr/>
        <a:lstStyle/>
        <a:p>
          <a:endParaRPr lang="en-US"/>
        </a:p>
      </dgm:t>
    </dgm:pt>
    <dgm:pt modelId="{524C4368-DE31-446C-BC69-C1C4EFC2B11D}" type="pres">
      <dgm:prSet presAssocID="{B6F062C6-E793-42B6-ACD9-A786870D8FD7}" presName="textNode" presStyleLbl="bgShp" presStyleIdx="0" presStyleCnt="2"/>
      <dgm:spPr/>
      <dgm:t>
        <a:bodyPr/>
        <a:lstStyle/>
        <a:p>
          <a:endParaRPr lang="en-US"/>
        </a:p>
      </dgm:t>
    </dgm:pt>
    <dgm:pt modelId="{AED5876F-37A9-4EB0-9F3E-C3B048DB6400}" type="pres">
      <dgm:prSet presAssocID="{B6F062C6-E793-42B6-ACD9-A786870D8FD7}" presName="compChildNode" presStyleCnt="0"/>
      <dgm:spPr/>
    </dgm:pt>
    <dgm:pt modelId="{DD055332-90AE-47D0-AE1B-465EC5D9CAD3}" type="pres">
      <dgm:prSet presAssocID="{B6F062C6-E793-42B6-ACD9-A786870D8FD7}" presName="theInnerList" presStyleCnt="0"/>
      <dgm:spPr/>
    </dgm:pt>
    <dgm:pt modelId="{C65649B2-FBF4-4465-A65B-8D25067D872E}" type="pres">
      <dgm:prSet presAssocID="{C7F9B838-B727-4BD3-8BE6-A2AC4DE20B9B}" presName="childNode" presStyleLbl="node1" presStyleIdx="0" presStyleCnt="6">
        <dgm:presLayoutVars>
          <dgm:bulletEnabled val="1"/>
        </dgm:presLayoutVars>
      </dgm:prSet>
      <dgm:spPr/>
      <dgm:t>
        <a:bodyPr/>
        <a:lstStyle/>
        <a:p>
          <a:endParaRPr lang="en-US"/>
        </a:p>
      </dgm:t>
    </dgm:pt>
    <dgm:pt modelId="{BCA6A337-0E3A-4E01-9F34-E17FE50689E5}" type="pres">
      <dgm:prSet presAssocID="{C7F9B838-B727-4BD3-8BE6-A2AC4DE20B9B}" presName="aSpace2" presStyleCnt="0"/>
      <dgm:spPr/>
    </dgm:pt>
    <dgm:pt modelId="{4318D5E2-BE97-43CC-9D16-009C24E5D210}" type="pres">
      <dgm:prSet presAssocID="{F94ECA20-88C0-4C86-95B6-D7038679CBB1}" presName="childNode" presStyleLbl="node1" presStyleIdx="1" presStyleCnt="6">
        <dgm:presLayoutVars>
          <dgm:bulletEnabled val="1"/>
        </dgm:presLayoutVars>
      </dgm:prSet>
      <dgm:spPr/>
      <dgm:t>
        <a:bodyPr/>
        <a:lstStyle/>
        <a:p>
          <a:endParaRPr lang="en-US"/>
        </a:p>
      </dgm:t>
    </dgm:pt>
    <dgm:pt modelId="{6B1747ED-4146-49A1-8807-2D5557D734D6}" type="pres">
      <dgm:prSet presAssocID="{F94ECA20-88C0-4C86-95B6-D7038679CBB1}" presName="aSpace2" presStyleCnt="0"/>
      <dgm:spPr/>
    </dgm:pt>
    <dgm:pt modelId="{41FDB461-DC95-4F04-BECC-E18BE3C9415E}" type="pres">
      <dgm:prSet presAssocID="{7D7080B2-2529-4B8E-A5BB-E451B64A76E1}" presName="childNode" presStyleLbl="node1" presStyleIdx="2" presStyleCnt="6">
        <dgm:presLayoutVars>
          <dgm:bulletEnabled val="1"/>
        </dgm:presLayoutVars>
      </dgm:prSet>
      <dgm:spPr/>
      <dgm:t>
        <a:bodyPr/>
        <a:lstStyle/>
        <a:p>
          <a:endParaRPr lang="en-US"/>
        </a:p>
      </dgm:t>
    </dgm:pt>
    <dgm:pt modelId="{ED46B8D9-33BC-4BD5-A646-24C02E4C0275}" type="pres">
      <dgm:prSet presAssocID="{B6F062C6-E793-42B6-ACD9-A786870D8FD7}" presName="aSpace" presStyleCnt="0"/>
      <dgm:spPr/>
    </dgm:pt>
    <dgm:pt modelId="{09F0A6EB-D762-4FF7-B4EE-9C856CE6D07D}" type="pres">
      <dgm:prSet presAssocID="{2652CD18-1C36-43CE-ADC1-A5E7D1A394E3}" presName="compNode" presStyleCnt="0"/>
      <dgm:spPr/>
    </dgm:pt>
    <dgm:pt modelId="{B30B72C0-A11F-4082-A6D6-11D7B53A7C02}" type="pres">
      <dgm:prSet presAssocID="{2652CD18-1C36-43CE-ADC1-A5E7D1A394E3}" presName="aNode" presStyleLbl="bgShp" presStyleIdx="1" presStyleCnt="2"/>
      <dgm:spPr/>
      <dgm:t>
        <a:bodyPr/>
        <a:lstStyle/>
        <a:p>
          <a:endParaRPr lang="en-US"/>
        </a:p>
      </dgm:t>
    </dgm:pt>
    <dgm:pt modelId="{88262DE7-286C-4A58-8E1C-D9779879FAE1}" type="pres">
      <dgm:prSet presAssocID="{2652CD18-1C36-43CE-ADC1-A5E7D1A394E3}" presName="textNode" presStyleLbl="bgShp" presStyleIdx="1" presStyleCnt="2"/>
      <dgm:spPr/>
      <dgm:t>
        <a:bodyPr/>
        <a:lstStyle/>
        <a:p>
          <a:endParaRPr lang="en-US"/>
        </a:p>
      </dgm:t>
    </dgm:pt>
    <dgm:pt modelId="{55E2FDE8-B59A-4066-AC53-C1D100BF0EF5}" type="pres">
      <dgm:prSet presAssocID="{2652CD18-1C36-43CE-ADC1-A5E7D1A394E3}" presName="compChildNode" presStyleCnt="0"/>
      <dgm:spPr/>
    </dgm:pt>
    <dgm:pt modelId="{E15B1B16-3658-469A-9FE0-420699D1ACB2}" type="pres">
      <dgm:prSet presAssocID="{2652CD18-1C36-43CE-ADC1-A5E7D1A394E3}" presName="theInnerList" presStyleCnt="0"/>
      <dgm:spPr/>
    </dgm:pt>
    <dgm:pt modelId="{4E3CBF83-4A7A-4AA0-A017-88C72FCCC4EE}" type="pres">
      <dgm:prSet presAssocID="{E1A019AA-A8E8-483A-906C-CE03D99D58E1}" presName="childNode" presStyleLbl="node1" presStyleIdx="3" presStyleCnt="6">
        <dgm:presLayoutVars>
          <dgm:bulletEnabled val="1"/>
        </dgm:presLayoutVars>
      </dgm:prSet>
      <dgm:spPr/>
      <dgm:t>
        <a:bodyPr/>
        <a:lstStyle/>
        <a:p>
          <a:endParaRPr lang="en-US"/>
        </a:p>
      </dgm:t>
    </dgm:pt>
    <dgm:pt modelId="{BBB1DCEB-A7A1-409B-A1E7-D5AD9857A2CC}" type="pres">
      <dgm:prSet presAssocID="{E1A019AA-A8E8-483A-906C-CE03D99D58E1}" presName="aSpace2" presStyleCnt="0"/>
      <dgm:spPr/>
    </dgm:pt>
    <dgm:pt modelId="{659119F6-7C45-413A-99C1-6FC77A19FA3B}" type="pres">
      <dgm:prSet presAssocID="{4D54E7A6-2C54-4321-BFB6-C16F45ABFFA6}" presName="childNode" presStyleLbl="node1" presStyleIdx="4" presStyleCnt="6">
        <dgm:presLayoutVars>
          <dgm:bulletEnabled val="1"/>
        </dgm:presLayoutVars>
      </dgm:prSet>
      <dgm:spPr/>
      <dgm:t>
        <a:bodyPr/>
        <a:lstStyle/>
        <a:p>
          <a:endParaRPr lang="en-US"/>
        </a:p>
      </dgm:t>
    </dgm:pt>
    <dgm:pt modelId="{62251CFA-BAB5-4A43-AD04-468FFDE51332}" type="pres">
      <dgm:prSet presAssocID="{4D54E7A6-2C54-4321-BFB6-C16F45ABFFA6}" presName="aSpace2" presStyleCnt="0"/>
      <dgm:spPr/>
    </dgm:pt>
    <dgm:pt modelId="{31C5EE43-D856-42EE-87E5-4E6F9BB83884}" type="pres">
      <dgm:prSet presAssocID="{740B425E-BB57-451B-992B-E94C66968E42}" presName="childNode" presStyleLbl="node1" presStyleIdx="5" presStyleCnt="6">
        <dgm:presLayoutVars>
          <dgm:bulletEnabled val="1"/>
        </dgm:presLayoutVars>
      </dgm:prSet>
      <dgm:spPr/>
      <dgm:t>
        <a:bodyPr/>
        <a:lstStyle/>
        <a:p>
          <a:endParaRPr lang="en-US"/>
        </a:p>
      </dgm:t>
    </dgm:pt>
  </dgm:ptLst>
  <dgm:cxnLst>
    <dgm:cxn modelId="{A70FA8B4-BB8C-4D2D-9A5F-301BACD4C395}" srcId="{B6F062C6-E793-42B6-ACD9-A786870D8FD7}" destId="{C7F9B838-B727-4BD3-8BE6-A2AC4DE20B9B}" srcOrd="0" destOrd="0" parTransId="{9A4342C6-525F-4C18-A509-1D68F3646440}" sibTransId="{E4D93AB2-866A-460E-9E30-F541C298085C}"/>
    <dgm:cxn modelId="{7339FF55-D126-424A-B188-012E7B117E15}" srcId="{2652CD18-1C36-43CE-ADC1-A5E7D1A394E3}" destId="{4D54E7A6-2C54-4321-BFB6-C16F45ABFFA6}" srcOrd="1" destOrd="0" parTransId="{434D1503-C3E0-4EF4-8EA4-4AAB46ADC28C}" sibTransId="{D8546129-63EB-4AB5-A83B-F4891DB8EE94}"/>
    <dgm:cxn modelId="{C53538DC-FE14-4407-B6CE-41C8A78D8E65}" type="presOf" srcId="{C7F9B838-B727-4BD3-8BE6-A2AC4DE20B9B}" destId="{C65649B2-FBF4-4465-A65B-8D25067D872E}" srcOrd="0" destOrd="0" presId="urn:microsoft.com/office/officeart/2005/8/layout/lProcess2"/>
    <dgm:cxn modelId="{73BD8832-0764-4B8B-A6B7-860A79E72C46}" type="presOf" srcId="{09096FC7-9E9A-43CD-AF36-01A08F8336AC}" destId="{21F4BDD3-78B8-4207-9E00-DA2752CCF118}" srcOrd="0" destOrd="0" presId="urn:microsoft.com/office/officeart/2005/8/layout/lProcess2"/>
    <dgm:cxn modelId="{E193E4B3-980A-41A0-B6FA-61ABCC5A8E75}" type="presOf" srcId="{740B425E-BB57-451B-992B-E94C66968E42}" destId="{31C5EE43-D856-42EE-87E5-4E6F9BB83884}" srcOrd="0" destOrd="0" presId="urn:microsoft.com/office/officeart/2005/8/layout/lProcess2"/>
    <dgm:cxn modelId="{716DD41C-119B-4758-A6E6-69BFB1D907B5}" type="presOf" srcId="{F94ECA20-88C0-4C86-95B6-D7038679CBB1}" destId="{4318D5E2-BE97-43CC-9D16-009C24E5D210}" srcOrd="0" destOrd="0" presId="urn:microsoft.com/office/officeart/2005/8/layout/lProcess2"/>
    <dgm:cxn modelId="{5AA95FA0-EB91-454B-9824-13A8B650B558}" type="presOf" srcId="{E1A019AA-A8E8-483A-906C-CE03D99D58E1}" destId="{4E3CBF83-4A7A-4AA0-A017-88C72FCCC4EE}" srcOrd="0" destOrd="0" presId="urn:microsoft.com/office/officeart/2005/8/layout/lProcess2"/>
    <dgm:cxn modelId="{39CA36B1-3807-445E-872C-949F9495E464}" type="presOf" srcId="{4D54E7A6-2C54-4321-BFB6-C16F45ABFFA6}" destId="{659119F6-7C45-413A-99C1-6FC77A19FA3B}" srcOrd="0" destOrd="0" presId="urn:microsoft.com/office/officeart/2005/8/layout/lProcess2"/>
    <dgm:cxn modelId="{9195E307-16F5-4AF7-912B-87187D014817}" type="presOf" srcId="{7D7080B2-2529-4B8E-A5BB-E451B64A76E1}" destId="{41FDB461-DC95-4F04-BECC-E18BE3C9415E}" srcOrd="0" destOrd="0" presId="urn:microsoft.com/office/officeart/2005/8/layout/lProcess2"/>
    <dgm:cxn modelId="{F7DC6F92-DB90-49D3-917C-D136AC34B88F}" type="presOf" srcId="{B6F062C6-E793-42B6-ACD9-A786870D8FD7}" destId="{749A8E04-D5C4-4A9E-AB60-CA20359D4ED7}" srcOrd="0" destOrd="0" presId="urn:microsoft.com/office/officeart/2005/8/layout/lProcess2"/>
    <dgm:cxn modelId="{91785996-F2B2-411E-8FB7-4CDAC13DF1CF}" srcId="{09096FC7-9E9A-43CD-AF36-01A08F8336AC}" destId="{2652CD18-1C36-43CE-ADC1-A5E7D1A394E3}" srcOrd="1" destOrd="0" parTransId="{E70E80FE-2A25-4015-842C-28CF7C1E69EE}" sibTransId="{C8F1E8E6-0A97-4D1C-AC04-A74E87F0AA17}"/>
    <dgm:cxn modelId="{1DBC0995-B829-4E24-ADF1-4F70B4E0EFF6}" type="presOf" srcId="{2652CD18-1C36-43CE-ADC1-A5E7D1A394E3}" destId="{88262DE7-286C-4A58-8E1C-D9779879FAE1}" srcOrd="1" destOrd="0" presId="urn:microsoft.com/office/officeart/2005/8/layout/lProcess2"/>
    <dgm:cxn modelId="{3F35A239-B783-4FE3-A8B2-F1A314F54CB3}" srcId="{2652CD18-1C36-43CE-ADC1-A5E7D1A394E3}" destId="{E1A019AA-A8E8-483A-906C-CE03D99D58E1}" srcOrd="0" destOrd="0" parTransId="{C0B492AB-CD7F-47F1-9A7E-B274B2CC2F08}" sibTransId="{8C0B6C8F-FB18-49D3-9318-EB94D7A81AF6}"/>
    <dgm:cxn modelId="{868B1EA9-FCE6-49DB-9D94-8C4B18F21C3F}" srcId="{B6F062C6-E793-42B6-ACD9-A786870D8FD7}" destId="{F94ECA20-88C0-4C86-95B6-D7038679CBB1}" srcOrd="1" destOrd="0" parTransId="{3C670DFA-809F-428B-90C1-B75A580D7356}" sibTransId="{94984B13-6B46-479E-AF1A-C9A2F909A026}"/>
    <dgm:cxn modelId="{8DE85396-4D8D-4F25-AC2D-CDAB114205B4}" srcId="{09096FC7-9E9A-43CD-AF36-01A08F8336AC}" destId="{B6F062C6-E793-42B6-ACD9-A786870D8FD7}" srcOrd="0" destOrd="0" parTransId="{1BF9E393-F999-4298-96D1-40BD5A9698F7}" sibTransId="{140FBF96-6717-40A6-B6FD-45E291CD210F}"/>
    <dgm:cxn modelId="{B9041829-31EC-4588-AC86-07B41969AF5E}" srcId="{B6F062C6-E793-42B6-ACD9-A786870D8FD7}" destId="{7D7080B2-2529-4B8E-A5BB-E451B64A76E1}" srcOrd="2" destOrd="0" parTransId="{63E8BA31-CE9C-4292-84D8-E97AABD93BB6}" sibTransId="{8679B4C0-E232-4AC3-9AAD-81FB88276E38}"/>
    <dgm:cxn modelId="{FFA65F5C-EC67-4B1C-9A28-02B45BF11D3C}" srcId="{2652CD18-1C36-43CE-ADC1-A5E7D1A394E3}" destId="{740B425E-BB57-451B-992B-E94C66968E42}" srcOrd="2" destOrd="0" parTransId="{D775E7F6-7CE9-466F-A0F8-B4F68151C48E}" sibTransId="{69F9FE22-11D3-45E2-9A05-A82F3D4DC1EE}"/>
    <dgm:cxn modelId="{FCB75514-7A73-43D4-B520-F046B85968C7}" type="presOf" srcId="{2652CD18-1C36-43CE-ADC1-A5E7D1A394E3}" destId="{B30B72C0-A11F-4082-A6D6-11D7B53A7C02}" srcOrd="0" destOrd="0" presId="urn:microsoft.com/office/officeart/2005/8/layout/lProcess2"/>
    <dgm:cxn modelId="{3AD2A882-560C-47BB-A8DC-936915016271}" type="presOf" srcId="{B6F062C6-E793-42B6-ACD9-A786870D8FD7}" destId="{524C4368-DE31-446C-BC69-C1C4EFC2B11D}" srcOrd="1" destOrd="0" presId="urn:microsoft.com/office/officeart/2005/8/layout/lProcess2"/>
    <dgm:cxn modelId="{D9975646-1D63-4AA4-B46F-533E824A3E70}" type="presParOf" srcId="{21F4BDD3-78B8-4207-9E00-DA2752CCF118}" destId="{8AB20825-84C0-49C1-88EE-275B852C51E4}" srcOrd="0" destOrd="0" presId="urn:microsoft.com/office/officeart/2005/8/layout/lProcess2"/>
    <dgm:cxn modelId="{6C203660-338E-4F56-A764-11EDAB2AD67D}" type="presParOf" srcId="{8AB20825-84C0-49C1-88EE-275B852C51E4}" destId="{749A8E04-D5C4-4A9E-AB60-CA20359D4ED7}" srcOrd="0" destOrd="0" presId="urn:microsoft.com/office/officeart/2005/8/layout/lProcess2"/>
    <dgm:cxn modelId="{D25646C0-B490-4B88-989B-89325F2B0E40}" type="presParOf" srcId="{8AB20825-84C0-49C1-88EE-275B852C51E4}" destId="{524C4368-DE31-446C-BC69-C1C4EFC2B11D}" srcOrd="1" destOrd="0" presId="urn:microsoft.com/office/officeart/2005/8/layout/lProcess2"/>
    <dgm:cxn modelId="{64FCC2AA-FFCA-4ECD-AFEB-376B0CC1CA14}" type="presParOf" srcId="{8AB20825-84C0-49C1-88EE-275B852C51E4}" destId="{AED5876F-37A9-4EB0-9F3E-C3B048DB6400}" srcOrd="2" destOrd="0" presId="urn:microsoft.com/office/officeart/2005/8/layout/lProcess2"/>
    <dgm:cxn modelId="{65251AB5-C060-46D2-A77F-C19FA141A40B}" type="presParOf" srcId="{AED5876F-37A9-4EB0-9F3E-C3B048DB6400}" destId="{DD055332-90AE-47D0-AE1B-465EC5D9CAD3}" srcOrd="0" destOrd="0" presId="urn:microsoft.com/office/officeart/2005/8/layout/lProcess2"/>
    <dgm:cxn modelId="{17A9884B-2418-4E33-BB9B-3608F45AEC3B}" type="presParOf" srcId="{DD055332-90AE-47D0-AE1B-465EC5D9CAD3}" destId="{C65649B2-FBF4-4465-A65B-8D25067D872E}" srcOrd="0" destOrd="0" presId="urn:microsoft.com/office/officeart/2005/8/layout/lProcess2"/>
    <dgm:cxn modelId="{8D102527-77BE-4C75-938B-0276D0FF42E8}" type="presParOf" srcId="{DD055332-90AE-47D0-AE1B-465EC5D9CAD3}" destId="{BCA6A337-0E3A-4E01-9F34-E17FE50689E5}" srcOrd="1" destOrd="0" presId="urn:microsoft.com/office/officeart/2005/8/layout/lProcess2"/>
    <dgm:cxn modelId="{7E1498CA-5627-446E-986F-2E62D828834F}" type="presParOf" srcId="{DD055332-90AE-47D0-AE1B-465EC5D9CAD3}" destId="{4318D5E2-BE97-43CC-9D16-009C24E5D210}" srcOrd="2" destOrd="0" presId="urn:microsoft.com/office/officeart/2005/8/layout/lProcess2"/>
    <dgm:cxn modelId="{221EB16D-7118-4584-A5C8-DB081281B143}" type="presParOf" srcId="{DD055332-90AE-47D0-AE1B-465EC5D9CAD3}" destId="{6B1747ED-4146-49A1-8807-2D5557D734D6}" srcOrd="3" destOrd="0" presId="urn:microsoft.com/office/officeart/2005/8/layout/lProcess2"/>
    <dgm:cxn modelId="{32DD951D-B326-469A-9D0E-8E89F30C3D5D}" type="presParOf" srcId="{DD055332-90AE-47D0-AE1B-465EC5D9CAD3}" destId="{41FDB461-DC95-4F04-BECC-E18BE3C9415E}" srcOrd="4" destOrd="0" presId="urn:microsoft.com/office/officeart/2005/8/layout/lProcess2"/>
    <dgm:cxn modelId="{4ABE0CAC-16E3-42EF-AB3E-EC31F81E6BE6}" type="presParOf" srcId="{21F4BDD3-78B8-4207-9E00-DA2752CCF118}" destId="{ED46B8D9-33BC-4BD5-A646-24C02E4C0275}" srcOrd="1" destOrd="0" presId="urn:microsoft.com/office/officeart/2005/8/layout/lProcess2"/>
    <dgm:cxn modelId="{A6C154BF-F0F5-4458-A8D5-8DE5AEEB69BB}" type="presParOf" srcId="{21F4BDD3-78B8-4207-9E00-DA2752CCF118}" destId="{09F0A6EB-D762-4FF7-B4EE-9C856CE6D07D}" srcOrd="2" destOrd="0" presId="urn:microsoft.com/office/officeart/2005/8/layout/lProcess2"/>
    <dgm:cxn modelId="{89168FCF-D2FA-457C-ABE0-2A99CEC1A4AC}" type="presParOf" srcId="{09F0A6EB-D762-4FF7-B4EE-9C856CE6D07D}" destId="{B30B72C0-A11F-4082-A6D6-11D7B53A7C02}" srcOrd="0" destOrd="0" presId="urn:microsoft.com/office/officeart/2005/8/layout/lProcess2"/>
    <dgm:cxn modelId="{61150F68-2D7E-49A9-BF0F-D00EF9A23155}" type="presParOf" srcId="{09F0A6EB-D762-4FF7-B4EE-9C856CE6D07D}" destId="{88262DE7-286C-4A58-8E1C-D9779879FAE1}" srcOrd="1" destOrd="0" presId="urn:microsoft.com/office/officeart/2005/8/layout/lProcess2"/>
    <dgm:cxn modelId="{C3377B76-3665-4762-B2E7-D7B1067E1A49}" type="presParOf" srcId="{09F0A6EB-D762-4FF7-B4EE-9C856CE6D07D}" destId="{55E2FDE8-B59A-4066-AC53-C1D100BF0EF5}" srcOrd="2" destOrd="0" presId="urn:microsoft.com/office/officeart/2005/8/layout/lProcess2"/>
    <dgm:cxn modelId="{8ECA2E11-F513-40DA-8276-75FDF8E15725}" type="presParOf" srcId="{55E2FDE8-B59A-4066-AC53-C1D100BF0EF5}" destId="{E15B1B16-3658-469A-9FE0-420699D1ACB2}" srcOrd="0" destOrd="0" presId="urn:microsoft.com/office/officeart/2005/8/layout/lProcess2"/>
    <dgm:cxn modelId="{F16FA5FD-8483-4F27-AB75-0F088A74D367}" type="presParOf" srcId="{E15B1B16-3658-469A-9FE0-420699D1ACB2}" destId="{4E3CBF83-4A7A-4AA0-A017-88C72FCCC4EE}" srcOrd="0" destOrd="0" presId="urn:microsoft.com/office/officeart/2005/8/layout/lProcess2"/>
    <dgm:cxn modelId="{F79F73F2-B75C-4254-91B9-9A6DD70AA53A}" type="presParOf" srcId="{E15B1B16-3658-469A-9FE0-420699D1ACB2}" destId="{BBB1DCEB-A7A1-409B-A1E7-D5AD9857A2CC}" srcOrd="1" destOrd="0" presId="urn:microsoft.com/office/officeart/2005/8/layout/lProcess2"/>
    <dgm:cxn modelId="{5649F427-19D6-4355-92EB-C706CF2CAD4F}" type="presParOf" srcId="{E15B1B16-3658-469A-9FE0-420699D1ACB2}" destId="{659119F6-7C45-413A-99C1-6FC77A19FA3B}" srcOrd="2" destOrd="0" presId="urn:microsoft.com/office/officeart/2005/8/layout/lProcess2"/>
    <dgm:cxn modelId="{49F15B22-DA13-4E3F-8799-C25EE854E270}" type="presParOf" srcId="{E15B1B16-3658-469A-9FE0-420699D1ACB2}" destId="{62251CFA-BAB5-4A43-AD04-468FFDE51332}" srcOrd="3" destOrd="0" presId="urn:microsoft.com/office/officeart/2005/8/layout/lProcess2"/>
    <dgm:cxn modelId="{99C5AD60-77BE-4F71-916D-51F0342B1D68}" type="presParOf" srcId="{E15B1B16-3658-469A-9FE0-420699D1ACB2}" destId="{31C5EE43-D856-42EE-87E5-4E6F9BB83884}"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41824B-DF65-46EC-849A-F012D074E372}" type="doc">
      <dgm:prSet loTypeId="urn:microsoft.com/office/officeart/2005/8/layout/arrow3" loCatId="relationship" qsTypeId="urn:microsoft.com/office/officeart/2005/8/quickstyle/simple1" qsCatId="simple" csTypeId="urn:microsoft.com/office/officeart/2005/8/colors/accent1_2" csCatId="accent1"/>
      <dgm:spPr/>
      <dgm:t>
        <a:bodyPr/>
        <a:lstStyle/>
        <a:p>
          <a:endParaRPr lang="en-US"/>
        </a:p>
      </dgm:t>
    </dgm:pt>
    <dgm:pt modelId="{F1F82824-D904-4B45-AD6D-DE6049591440}">
      <dgm:prSet/>
      <dgm:spPr/>
      <dgm:t>
        <a:bodyPr/>
        <a:lstStyle/>
        <a:p>
          <a:pPr rtl="1"/>
          <a:r>
            <a:rPr lang="fa-IR" dirty="0" smtClean="0"/>
            <a:t>عرضه</a:t>
          </a:r>
          <a:endParaRPr lang="en-US" dirty="0"/>
        </a:p>
      </dgm:t>
    </dgm:pt>
    <dgm:pt modelId="{B13A4591-F409-4ACE-A579-17527B07542B}" type="parTrans" cxnId="{F86FB25A-2BCE-4393-B2FA-737CF8896FC3}">
      <dgm:prSet/>
      <dgm:spPr/>
      <dgm:t>
        <a:bodyPr/>
        <a:lstStyle/>
        <a:p>
          <a:endParaRPr lang="en-US"/>
        </a:p>
      </dgm:t>
    </dgm:pt>
    <dgm:pt modelId="{5517C2A1-5D72-440D-B5B2-721654A4669E}" type="sibTrans" cxnId="{F86FB25A-2BCE-4393-B2FA-737CF8896FC3}">
      <dgm:prSet/>
      <dgm:spPr/>
      <dgm:t>
        <a:bodyPr/>
        <a:lstStyle/>
        <a:p>
          <a:endParaRPr lang="en-US"/>
        </a:p>
      </dgm:t>
    </dgm:pt>
    <dgm:pt modelId="{3E89122B-4C32-4D2F-89F3-B0D580F43B02}">
      <dgm:prSet/>
      <dgm:spPr/>
      <dgm:t>
        <a:bodyPr/>
        <a:lstStyle/>
        <a:p>
          <a:pPr rtl="1"/>
          <a:r>
            <a:rPr lang="fa-IR" dirty="0" smtClean="0"/>
            <a:t>تقاضا</a:t>
          </a:r>
          <a:endParaRPr lang="en-US" dirty="0"/>
        </a:p>
      </dgm:t>
    </dgm:pt>
    <dgm:pt modelId="{0B2ED8E2-E8C6-4D86-9D7C-A70EE0BEDBAD}" type="parTrans" cxnId="{AEE4CB6C-F487-4E44-86DF-8E9A56CA8F3B}">
      <dgm:prSet/>
      <dgm:spPr/>
      <dgm:t>
        <a:bodyPr/>
        <a:lstStyle/>
        <a:p>
          <a:endParaRPr lang="en-US"/>
        </a:p>
      </dgm:t>
    </dgm:pt>
    <dgm:pt modelId="{58F04FAB-D69F-4FE0-8325-2F0D21F39192}" type="sibTrans" cxnId="{AEE4CB6C-F487-4E44-86DF-8E9A56CA8F3B}">
      <dgm:prSet/>
      <dgm:spPr/>
      <dgm:t>
        <a:bodyPr/>
        <a:lstStyle/>
        <a:p>
          <a:endParaRPr lang="en-US"/>
        </a:p>
      </dgm:t>
    </dgm:pt>
    <dgm:pt modelId="{197EA74E-20C9-4C76-B613-3BB5E56F43FE}" type="pres">
      <dgm:prSet presAssocID="{4441824B-DF65-46EC-849A-F012D074E372}" presName="compositeShape" presStyleCnt="0">
        <dgm:presLayoutVars>
          <dgm:chMax val="2"/>
          <dgm:dir/>
          <dgm:resizeHandles val="exact"/>
        </dgm:presLayoutVars>
      </dgm:prSet>
      <dgm:spPr/>
      <dgm:t>
        <a:bodyPr/>
        <a:lstStyle/>
        <a:p>
          <a:endParaRPr lang="en-US"/>
        </a:p>
      </dgm:t>
    </dgm:pt>
    <dgm:pt modelId="{20128B95-2DFE-4E3A-9D2D-333F1A85682F}" type="pres">
      <dgm:prSet presAssocID="{4441824B-DF65-46EC-849A-F012D074E372}" presName="divider" presStyleLbl="fgShp" presStyleIdx="0" presStyleCnt="1"/>
      <dgm:spPr/>
    </dgm:pt>
    <dgm:pt modelId="{20BA22D5-9CDD-432D-9010-83D92C00B5EA}" type="pres">
      <dgm:prSet presAssocID="{F1F82824-D904-4B45-AD6D-DE6049591440}" presName="downArrow" presStyleLbl="node1" presStyleIdx="0" presStyleCnt="2"/>
      <dgm:spPr/>
    </dgm:pt>
    <dgm:pt modelId="{62335D10-8CCE-4E5E-B1E1-95603E9C0BA4}" type="pres">
      <dgm:prSet presAssocID="{F1F82824-D904-4B45-AD6D-DE6049591440}" presName="downArrowText" presStyleLbl="revTx" presStyleIdx="0" presStyleCnt="2">
        <dgm:presLayoutVars>
          <dgm:bulletEnabled val="1"/>
        </dgm:presLayoutVars>
      </dgm:prSet>
      <dgm:spPr/>
      <dgm:t>
        <a:bodyPr/>
        <a:lstStyle/>
        <a:p>
          <a:endParaRPr lang="en-US"/>
        </a:p>
      </dgm:t>
    </dgm:pt>
    <dgm:pt modelId="{16A4FE2F-9762-4506-B0AE-6E7AF723946B}" type="pres">
      <dgm:prSet presAssocID="{3E89122B-4C32-4D2F-89F3-B0D580F43B02}" presName="upArrow" presStyleLbl="node1" presStyleIdx="1" presStyleCnt="2"/>
      <dgm:spPr/>
    </dgm:pt>
    <dgm:pt modelId="{8521B03C-3DD2-4758-963C-5B7E3AB0F070}" type="pres">
      <dgm:prSet presAssocID="{3E89122B-4C32-4D2F-89F3-B0D580F43B02}" presName="upArrowText" presStyleLbl="revTx" presStyleIdx="1" presStyleCnt="2">
        <dgm:presLayoutVars>
          <dgm:bulletEnabled val="1"/>
        </dgm:presLayoutVars>
      </dgm:prSet>
      <dgm:spPr/>
      <dgm:t>
        <a:bodyPr/>
        <a:lstStyle/>
        <a:p>
          <a:endParaRPr lang="en-US"/>
        </a:p>
      </dgm:t>
    </dgm:pt>
  </dgm:ptLst>
  <dgm:cxnLst>
    <dgm:cxn modelId="{D9E529D9-379F-4A76-BECB-365BF0458248}" type="presOf" srcId="{F1F82824-D904-4B45-AD6D-DE6049591440}" destId="{62335D10-8CCE-4E5E-B1E1-95603E9C0BA4}" srcOrd="0" destOrd="0" presId="urn:microsoft.com/office/officeart/2005/8/layout/arrow3"/>
    <dgm:cxn modelId="{D58DDE1E-C570-4541-912A-FEFF771608F2}" type="presOf" srcId="{3E89122B-4C32-4D2F-89F3-B0D580F43B02}" destId="{8521B03C-3DD2-4758-963C-5B7E3AB0F070}" srcOrd="0" destOrd="0" presId="urn:microsoft.com/office/officeart/2005/8/layout/arrow3"/>
    <dgm:cxn modelId="{CABA12EB-8725-41E7-8387-85443C70F7D0}" type="presOf" srcId="{4441824B-DF65-46EC-849A-F012D074E372}" destId="{197EA74E-20C9-4C76-B613-3BB5E56F43FE}" srcOrd="0" destOrd="0" presId="urn:microsoft.com/office/officeart/2005/8/layout/arrow3"/>
    <dgm:cxn modelId="{AEE4CB6C-F487-4E44-86DF-8E9A56CA8F3B}" srcId="{4441824B-DF65-46EC-849A-F012D074E372}" destId="{3E89122B-4C32-4D2F-89F3-B0D580F43B02}" srcOrd="1" destOrd="0" parTransId="{0B2ED8E2-E8C6-4D86-9D7C-A70EE0BEDBAD}" sibTransId="{58F04FAB-D69F-4FE0-8325-2F0D21F39192}"/>
    <dgm:cxn modelId="{F86FB25A-2BCE-4393-B2FA-737CF8896FC3}" srcId="{4441824B-DF65-46EC-849A-F012D074E372}" destId="{F1F82824-D904-4B45-AD6D-DE6049591440}" srcOrd="0" destOrd="0" parTransId="{B13A4591-F409-4ACE-A579-17527B07542B}" sibTransId="{5517C2A1-5D72-440D-B5B2-721654A4669E}"/>
    <dgm:cxn modelId="{47595E85-734C-4941-9153-775D2B6FED18}" type="presParOf" srcId="{197EA74E-20C9-4C76-B613-3BB5E56F43FE}" destId="{20128B95-2DFE-4E3A-9D2D-333F1A85682F}" srcOrd="0" destOrd="0" presId="urn:microsoft.com/office/officeart/2005/8/layout/arrow3"/>
    <dgm:cxn modelId="{B971FF11-C292-4F3A-8E0F-F1B1F757FE5D}" type="presParOf" srcId="{197EA74E-20C9-4C76-B613-3BB5E56F43FE}" destId="{20BA22D5-9CDD-432D-9010-83D92C00B5EA}" srcOrd="1" destOrd="0" presId="urn:microsoft.com/office/officeart/2005/8/layout/arrow3"/>
    <dgm:cxn modelId="{E68AF5A8-73BA-45A8-8EEA-9D40AFC03C3C}" type="presParOf" srcId="{197EA74E-20C9-4C76-B613-3BB5E56F43FE}" destId="{62335D10-8CCE-4E5E-B1E1-95603E9C0BA4}" srcOrd="2" destOrd="0" presId="urn:microsoft.com/office/officeart/2005/8/layout/arrow3"/>
    <dgm:cxn modelId="{7A24971D-CF5E-45CE-9C4E-E38569DC9853}" type="presParOf" srcId="{197EA74E-20C9-4C76-B613-3BB5E56F43FE}" destId="{16A4FE2F-9762-4506-B0AE-6E7AF723946B}" srcOrd="3" destOrd="0" presId="urn:microsoft.com/office/officeart/2005/8/layout/arrow3"/>
    <dgm:cxn modelId="{22724A82-885A-475D-8F09-F9431673C23B}" type="presParOf" srcId="{197EA74E-20C9-4C76-B613-3BB5E56F43FE}" destId="{8521B03C-3DD2-4758-963C-5B7E3AB0F070}"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3B728D-6891-4208-9892-4087AEA8C1BE}" type="doc">
      <dgm:prSet loTypeId="urn:microsoft.com/office/officeart/2005/8/layout/vProcess5" loCatId="process" qsTypeId="urn:microsoft.com/office/officeart/2005/8/quickstyle/3d1" qsCatId="3D" csTypeId="urn:microsoft.com/office/officeart/2005/8/colors/colorful5" csCatId="colorful"/>
      <dgm:spPr/>
      <dgm:t>
        <a:bodyPr/>
        <a:lstStyle/>
        <a:p>
          <a:endParaRPr lang="en-US"/>
        </a:p>
      </dgm:t>
    </dgm:pt>
    <dgm:pt modelId="{49F39B8D-C840-41E7-9647-13938DB1FA6D}">
      <dgm:prSet/>
      <dgm:spPr/>
      <dgm:t>
        <a:bodyPr/>
        <a:lstStyle/>
        <a:p>
          <a:pPr rtl="1"/>
          <a:r>
            <a:rPr lang="fa-IR" dirty="0" smtClean="0">
              <a:latin typeface="Arial Unicode MS" pitchFamily="34" charset="-128"/>
              <a:ea typeface="Arial Unicode MS" pitchFamily="34" charset="-128"/>
              <a:cs typeface="Arial Unicode MS" pitchFamily="34" charset="-128"/>
            </a:rPr>
            <a:t>افزایش تمرکز بر کاهش نرخ تورم</a:t>
          </a:r>
          <a:endParaRPr lang="en-US" dirty="0">
            <a:latin typeface="Arial Unicode MS" pitchFamily="34" charset="-128"/>
            <a:ea typeface="Arial Unicode MS" pitchFamily="34" charset="-128"/>
            <a:cs typeface="Arial Unicode MS" pitchFamily="34" charset="-128"/>
          </a:endParaRPr>
        </a:p>
      </dgm:t>
    </dgm:pt>
    <dgm:pt modelId="{C99DB71F-32D9-41C2-98E2-CC4C384CC289}" type="parTrans" cxnId="{FA1CEB66-3C54-4FE6-9EB9-5215EA0469D8}">
      <dgm:prSet/>
      <dgm:spPr/>
      <dgm:t>
        <a:bodyPr/>
        <a:lstStyle/>
        <a:p>
          <a:endParaRPr lang="en-US">
            <a:latin typeface="Arial Unicode MS" pitchFamily="34" charset="-128"/>
            <a:ea typeface="Arial Unicode MS" pitchFamily="34" charset="-128"/>
            <a:cs typeface="Arial Unicode MS" pitchFamily="34" charset="-128"/>
          </a:endParaRPr>
        </a:p>
      </dgm:t>
    </dgm:pt>
    <dgm:pt modelId="{913D730F-A08F-4FF8-8260-3E487CF096EC}" type="sibTrans" cxnId="{FA1CEB66-3C54-4FE6-9EB9-5215EA0469D8}">
      <dgm:prSet/>
      <dgm:spPr/>
      <dgm:t>
        <a:bodyPr/>
        <a:lstStyle/>
        <a:p>
          <a:endParaRPr lang="en-US">
            <a:latin typeface="Arial Unicode MS" pitchFamily="34" charset="-128"/>
            <a:ea typeface="Arial Unicode MS" pitchFamily="34" charset="-128"/>
            <a:cs typeface="Arial Unicode MS" pitchFamily="34" charset="-128"/>
          </a:endParaRPr>
        </a:p>
      </dgm:t>
    </dgm:pt>
    <dgm:pt modelId="{B1030A6A-1207-4195-A5D9-B77ECA6CEBFE}">
      <dgm:prSet/>
      <dgm:spPr/>
      <dgm:t>
        <a:bodyPr/>
        <a:lstStyle/>
        <a:p>
          <a:pPr rtl="1"/>
          <a:r>
            <a:rPr lang="fa-IR" dirty="0" smtClean="0">
              <a:latin typeface="Arial Unicode MS" pitchFamily="34" charset="-128"/>
              <a:ea typeface="Arial Unicode MS" pitchFamily="34" charset="-128"/>
              <a:cs typeface="Arial Unicode MS" pitchFamily="34" charset="-128"/>
            </a:rPr>
            <a:t>کاهش قابل‌ملاحظۀ اعطای وام‌های رهنی</a:t>
          </a:r>
          <a:endParaRPr lang="en-US" dirty="0">
            <a:latin typeface="Arial Unicode MS" pitchFamily="34" charset="-128"/>
            <a:ea typeface="Arial Unicode MS" pitchFamily="34" charset="-128"/>
            <a:cs typeface="Arial Unicode MS" pitchFamily="34" charset="-128"/>
          </a:endParaRPr>
        </a:p>
      </dgm:t>
    </dgm:pt>
    <dgm:pt modelId="{2A6B1DBA-641F-4989-A7E9-E98682343D56}" type="parTrans" cxnId="{20A8AE94-2248-4415-8923-E95F3A47A7DC}">
      <dgm:prSet/>
      <dgm:spPr/>
      <dgm:t>
        <a:bodyPr/>
        <a:lstStyle/>
        <a:p>
          <a:endParaRPr lang="en-US">
            <a:latin typeface="Arial Unicode MS" pitchFamily="34" charset="-128"/>
            <a:ea typeface="Arial Unicode MS" pitchFamily="34" charset="-128"/>
            <a:cs typeface="Arial Unicode MS" pitchFamily="34" charset="-128"/>
          </a:endParaRPr>
        </a:p>
      </dgm:t>
    </dgm:pt>
    <dgm:pt modelId="{CCA07C75-9B2E-4CDC-BA2E-A076B9FA0D74}" type="sibTrans" cxnId="{20A8AE94-2248-4415-8923-E95F3A47A7DC}">
      <dgm:prSet/>
      <dgm:spPr/>
      <dgm:t>
        <a:bodyPr/>
        <a:lstStyle/>
        <a:p>
          <a:endParaRPr lang="en-US">
            <a:latin typeface="Arial Unicode MS" pitchFamily="34" charset="-128"/>
            <a:ea typeface="Arial Unicode MS" pitchFamily="34" charset="-128"/>
            <a:cs typeface="Arial Unicode MS" pitchFamily="34" charset="-128"/>
          </a:endParaRPr>
        </a:p>
      </dgm:t>
    </dgm:pt>
    <dgm:pt modelId="{B55F0C38-1752-40E4-B072-C2829F70389F}">
      <dgm:prSet/>
      <dgm:spPr/>
      <dgm:t>
        <a:bodyPr/>
        <a:lstStyle/>
        <a:p>
          <a:pPr rtl="1"/>
          <a:r>
            <a:rPr lang="fa-IR" dirty="0" smtClean="0">
              <a:latin typeface="Arial Unicode MS" pitchFamily="34" charset="-128"/>
              <a:ea typeface="Arial Unicode MS" pitchFamily="34" charset="-128"/>
              <a:cs typeface="Arial Unicode MS" pitchFamily="34" charset="-128"/>
            </a:rPr>
            <a:t>کاهش اعتبارات در بخش مسکن</a:t>
          </a:r>
          <a:endParaRPr lang="en-US" dirty="0">
            <a:latin typeface="Arial Unicode MS" pitchFamily="34" charset="-128"/>
            <a:ea typeface="Arial Unicode MS" pitchFamily="34" charset="-128"/>
            <a:cs typeface="Arial Unicode MS" pitchFamily="34" charset="-128"/>
          </a:endParaRPr>
        </a:p>
      </dgm:t>
    </dgm:pt>
    <dgm:pt modelId="{2FE79FB6-2B5D-4CCA-B41F-798E37C7F336}" type="parTrans" cxnId="{DB6FE2FE-381A-47C6-94B0-B0825CB89618}">
      <dgm:prSet/>
      <dgm:spPr/>
      <dgm:t>
        <a:bodyPr/>
        <a:lstStyle/>
        <a:p>
          <a:endParaRPr lang="en-US">
            <a:latin typeface="Arial Unicode MS" pitchFamily="34" charset="-128"/>
            <a:ea typeface="Arial Unicode MS" pitchFamily="34" charset="-128"/>
            <a:cs typeface="Arial Unicode MS" pitchFamily="34" charset="-128"/>
          </a:endParaRPr>
        </a:p>
      </dgm:t>
    </dgm:pt>
    <dgm:pt modelId="{3AA678B1-D0E5-4382-9148-54D8A51F48A0}" type="sibTrans" cxnId="{DB6FE2FE-381A-47C6-94B0-B0825CB89618}">
      <dgm:prSet/>
      <dgm:spPr/>
      <dgm:t>
        <a:bodyPr/>
        <a:lstStyle/>
        <a:p>
          <a:endParaRPr lang="en-US">
            <a:latin typeface="Arial Unicode MS" pitchFamily="34" charset="-128"/>
            <a:ea typeface="Arial Unicode MS" pitchFamily="34" charset="-128"/>
            <a:cs typeface="Arial Unicode MS" pitchFamily="34" charset="-128"/>
          </a:endParaRPr>
        </a:p>
      </dgm:t>
    </dgm:pt>
    <dgm:pt modelId="{303E5FEE-7580-4F69-83B0-CA8E9D97BD47}" type="pres">
      <dgm:prSet presAssocID="{3C3B728D-6891-4208-9892-4087AEA8C1BE}" presName="outerComposite" presStyleCnt="0">
        <dgm:presLayoutVars>
          <dgm:chMax val="5"/>
          <dgm:dir/>
          <dgm:resizeHandles val="exact"/>
        </dgm:presLayoutVars>
      </dgm:prSet>
      <dgm:spPr/>
      <dgm:t>
        <a:bodyPr/>
        <a:lstStyle/>
        <a:p>
          <a:endParaRPr lang="en-US"/>
        </a:p>
      </dgm:t>
    </dgm:pt>
    <dgm:pt modelId="{BE60E021-E683-4A37-AA4B-CC1FE9B9F97E}" type="pres">
      <dgm:prSet presAssocID="{3C3B728D-6891-4208-9892-4087AEA8C1BE}" presName="dummyMaxCanvas" presStyleCnt="0">
        <dgm:presLayoutVars/>
      </dgm:prSet>
      <dgm:spPr/>
    </dgm:pt>
    <dgm:pt modelId="{45CDA43D-AEE4-46F4-8AC1-FC81C382107B}" type="pres">
      <dgm:prSet presAssocID="{3C3B728D-6891-4208-9892-4087AEA8C1BE}" presName="ThreeNodes_1" presStyleLbl="node1" presStyleIdx="0" presStyleCnt="3">
        <dgm:presLayoutVars>
          <dgm:bulletEnabled val="1"/>
        </dgm:presLayoutVars>
      </dgm:prSet>
      <dgm:spPr/>
      <dgm:t>
        <a:bodyPr/>
        <a:lstStyle/>
        <a:p>
          <a:endParaRPr lang="en-US"/>
        </a:p>
      </dgm:t>
    </dgm:pt>
    <dgm:pt modelId="{747EB850-3D6B-47B2-8737-909EACC37DFB}" type="pres">
      <dgm:prSet presAssocID="{3C3B728D-6891-4208-9892-4087AEA8C1BE}" presName="ThreeNodes_2" presStyleLbl="node1" presStyleIdx="1" presStyleCnt="3">
        <dgm:presLayoutVars>
          <dgm:bulletEnabled val="1"/>
        </dgm:presLayoutVars>
      </dgm:prSet>
      <dgm:spPr/>
      <dgm:t>
        <a:bodyPr/>
        <a:lstStyle/>
        <a:p>
          <a:endParaRPr lang="en-US"/>
        </a:p>
      </dgm:t>
    </dgm:pt>
    <dgm:pt modelId="{E8E973D4-6250-4311-9E58-CD746455E980}" type="pres">
      <dgm:prSet presAssocID="{3C3B728D-6891-4208-9892-4087AEA8C1BE}" presName="ThreeNodes_3" presStyleLbl="node1" presStyleIdx="2" presStyleCnt="3">
        <dgm:presLayoutVars>
          <dgm:bulletEnabled val="1"/>
        </dgm:presLayoutVars>
      </dgm:prSet>
      <dgm:spPr/>
      <dgm:t>
        <a:bodyPr/>
        <a:lstStyle/>
        <a:p>
          <a:endParaRPr lang="en-US"/>
        </a:p>
      </dgm:t>
    </dgm:pt>
    <dgm:pt modelId="{AEFD4F9C-A0C5-44E0-9280-F25AAA8EBF81}" type="pres">
      <dgm:prSet presAssocID="{3C3B728D-6891-4208-9892-4087AEA8C1BE}" presName="ThreeConn_1-2" presStyleLbl="fgAccFollowNode1" presStyleIdx="0" presStyleCnt="2">
        <dgm:presLayoutVars>
          <dgm:bulletEnabled val="1"/>
        </dgm:presLayoutVars>
      </dgm:prSet>
      <dgm:spPr/>
      <dgm:t>
        <a:bodyPr/>
        <a:lstStyle/>
        <a:p>
          <a:endParaRPr lang="en-US"/>
        </a:p>
      </dgm:t>
    </dgm:pt>
    <dgm:pt modelId="{9FD925DA-982A-49A6-9565-8F705171763D}" type="pres">
      <dgm:prSet presAssocID="{3C3B728D-6891-4208-9892-4087AEA8C1BE}" presName="ThreeConn_2-3" presStyleLbl="fgAccFollowNode1" presStyleIdx="1" presStyleCnt="2">
        <dgm:presLayoutVars>
          <dgm:bulletEnabled val="1"/>
        </dgm:presLayoutVars>
      </dgm:prSet>
      <dgm:spPr/>
      <dgm:t>
        <a:bodyPr/>
        <a:lstStyle/>
        <a:p>
          <a:endParaRPr lang="en-US"/>
        </a:p>
      </dgm:t>
    </dgm:pt>
    <dgm:pt modelId="{AC6F7507-A369-4D57-91FB-708A87BA9F74}" type="pres">
      <dgm:prSet presAssocID="{3C3B728D-6891-4208-9892-4087AEA8C1BE}" presName="ThreeNodes_1_text" presStyleLbl="node1" presStyleIdx="2" presStyleCnt="3">
        <dgm:presLayoutVars>
          <dgm:bulletEnabled val="1"/>
        </dgm:presLayoutVars>
      </dgm:prSet>
      <dgm:spPr/>
      <dgm:t>
        <a:bodyPr/>
        <a:lstStyle/>
        <a:p>
          <a:endParaRPr lang="en-US"/>
        </a:p>
      </dgm:t>
    </dgm:pt>
    <dgm:pt modelId="{DCE57A21-79E9-4FBB-B6A4-F04C2F64D7C5}" type="pres">
      <dgm:prSet presAssocID="{3C3B728D-6891-4208-9892-4087AEA8C1BE}" presName="ThreeNodes_2_text" presStyleLbl="node1" presStyleIdx="2" presStyleCnt="3">
        <dgm:presLayoutVars>
          <dgm:bulletEnabled val="1"/>
        </dgm:presLayoutVars>
      </dgm:prSet>
      <dgm:spPr/>
      <dgm:t>
        <a:bodyPr/>
        <a:lstStyle/>
        <a:p>
          <a:endParaRPr lang="en-US"/>
        </a:p>
      </dgm:t>
    </dgm:pt>
    <dgm:pt modelId="{262953FF-781D-42FD-BEB5-AF84E33F327F}" type="pres">
      <dgm:prSet presAssocID="{3C3B728D-6891-4208-9892-4087AEA8C1BE}" presName="ThreeNodes_3_text" presStyleLbl="node1" presStyleIdx="2" presStyleCnt="3">
        <dgm:presLayoutVars>
          <dgm:bulletEnabled val="1"/>
        </dgm:presLayoutVars>
      </dgm:prSet>
      <dgm:spPr/>
      <dgm:t>
        <a:bodyPr/>
        <a:lstStyle/>
        <a:p>
          <a:endParaRPr lang="en-US"/>
        </a:p>
      </dgm:t>
    </dgm:pt>
  </dgm:ptLst>
  <dgm:cxnLst>
    <dgm:cxn modelId="{DB6FE2FE-381A-47C6-94B0-B0825CB89618}" srcId="{3C3B728D-6891-4208-9892-4087AEA8C1BE}" destId="{B55F0C38-1752-40E4-B072-C2829F70389F}" srcOrd="2" destOrd="0" parTransId="{2FE79FB6-2B5D-4CCA-B41F-798E37C7F336}" sibTransId="{3AA678B1-D0E5-4382-9148-54D8A51F48A0}"/>
    <dgm:cxn modelId="{0780410B-730E-4B43-A330-E6F9CEFBD592}" type="presOf" srcId="{B1030A6A-1207-4195-A5D9-B77ECA6CEBFE}" destId="{DCE57A21-79E9-4FBB-B6A4-F04C2F64D7C5}" srcOrd="1" destOrd="0" presId="urn:microsoft.com/office/officeart/2005/8/layout/vProcess5"/>
    <dgm:cxn modelId="{F09D27B9-B838-41E1-AA5A-34472566EE82}" type="presOf" srcId="{3C3B728D-6891-4208-9892-4087AEA8C1BE}" destId="{303E5FEE-7580-4F69-83B0-CA8E9D97BD47}" srcOrd="0" destOrd="0" presId="urn:microsoft.com/office/officeart/2005/8/layout/vProcess5"/>
    <dgm:cxn modelId="{1BC030A7-6B79-4BA9-9C8C-971013A4A047}" type="presOf" srcId="{49F39B8D-C840-41E7-9647-13938DB1FA6D}" destId="{45CDA43D-AEE4-46F4-8AC1-FC81C382107B}" srcOrd="0" destOrd="0" presId="urn:microsoft.com/office/officeart/2005/8/layout/vProcess5"/>
    <dgm:cxn modelId="{CCEC5480-FBAE-41E7-B7FF-2B127DF54B4F}" type="presOf" srcId="{913D730F-A08F-4FF8-8260-3E487CF096EC}" destId="{AEFD4F9C-A0C5-44E0-9280-F25AAA8EBF81}" srcOrd="0" destOrd="0" presId="urn:microsoft.com/office/officeart/2005/8/layout/vProcess5"/>
    <dgm:cxn modelId="{D7C0B7B7-7358-448E-8F47-6FF755779D43}" type="presOf" srcId="{CCA07C75-9B2E-4CDC-BA2E-A076B9FA0D74}" destId="{9FD925DA-982A-49A6-9565-8F705171763D}" srcOrd="0" destOrd="0" presId="urn:microsoft.com/office/officeart/2005/8/layout/vProcess5"/>
    <dgm:cxn modelId="{7A7CC7DF-2001-42DA-99E0-E1959D997756}" type="presOf" srcId="{B1030A6A-1207-4195-A5D9-B77ECA6CEBFE}" destId="{747EB850-3D6B-47B2-8737-909EACC37DFB}" srcOrd="0" destOrd="0" presId="urn:microsoft.com/office/officeart/2005/8/layout/vProcess5"/>
    <dgm:cxn modelId="{20A8AE94-2248-4415-8923-E95F3A47A7DC}" srcId="{3C3B728D-6891-4208-9892-4087AEA8C1BE}" destId="{B1030A6A-1207-4195-A5D9-B77ECA6CEBFE}" srcOrd="1" destOrd="0" parTransId="{2A6B1DBA-641F-4989-A7E9-E98682343D56}" sibTransId="{CCA07C75-9B2E-4CDC-BA2E-A076B9FA0D74}"/>
    <dgm:cxn modelId="{5EC2330C-C8AF-4250-9A0C-D00E79EA500D}" type="presOf" srcId="{B55F0C38-1752-40E4-B072-C2829F70389F}" destId="{E8E973D4-6250-4311-9E58-CD746455E980}" srcOrd="0" destOrd="0" presId="urn:microsoft.com/office/officeart/2005/8/layout/vProcess5"/>
    <dgm:cxn modelId="{FA1CEB66-3C54-4FE6-9EB9-5215EA0469D8}" srcId="{3C3B728D-6891-4208-9892-4087AEA8C1BE}" destId="{49F39B8D-C840-41E7-9647-13938DB1FA6D}" srcOrd="0" destOrd="0" parTransId="{C99DB71F-32D9-41C2-98E2-CC4C384CC289}" sibTransId="{913D730F-A08F-4FF8-8260-3E487CF096EC}"/>
    <dgm:cxn modelId="{D795DA27-87B6-4729-8323-97C294EA04B7}" type="presOf" srcId="{B55F0C38-1752-40E4-B072-C2829F70389F}" destId="{262953FF-781D-42FD-BEB5-AF84E33F327F}" srcOrd="1" destOrd="0" presId="urn:microsoft.com/office/officeart/2005/8/layout/vProcess5"/>
    <dgm:cxn modelId="{C5CF5900-5821-4AFC-84AD-B769B3FB48C3}" type="presOf" srcId="{49F39B8D-C840-41E7-9647-13938DB1FA6D}" destId="{AC6F7507-A369-4D57-91FB-708A87BA9F74}" srcOrd="1" destOrd="0" presId="urn:microsoft.com/office/officeart/2005/8/layout/vProcess5"/>
    <dgm:cxn modelId="{7227182B-ABAF-4D27-95E4-02F99500B996}" type="presParOf" srcId="{303E5FEE-7580-4F69-83B0-CA8E9D97BD47}" destId="{BE60E021-E683-4A37-AA4B-CC1FE9B9F97E}" srcOrd="0" destOrd="0" presId="urn:microsoft.com/office/officeart/2005/8/layout/vProcess5"/>
    <dgm:cxn modelId="{ADB6F1AA-99D7-46C0-B794-373836BDEDDC}" type="presParOf" srcId="{303E5FEE-7580-4F69-83B0-CA8E9D97BD47}" destId="{45CDA43D-AEE4-46F4-8AC1-FC81C382107B}" srcOrd="1" destOrd="0" presId="urn:microsoft.com/office/officeart/2005/8/layout/vProcess5"/>
    <dgm:cxn modelId="{3C424333-CFA9-4EBF-BEFA-115F5058C61F}" type="presParOf" srcId="{303E5FEE-7580-4F69-83B0-CA8E9D97BD47}" destId="{747EB850-3D6B-47B2-8737-909EACC37DFB}" srcOrd="2" destOrd="0" presId="urn:microsoft.com/office/officeart/2005/8/layout/vProcess5"/>
    <dgm:cxn modelId="{10D4EE7A-25DC-40B1-A813-E621013707CB}" type="presParOf" srcId="{303E5FEE-7580-4F69-83B0-CA8E9D97BD47}" destId="{E8E973D4-6250-4311-9E58-CD746455E980}" srcOrd="3" destOrd="0" presId="urn:microsoft.com/office/officeart/2005/8/layout/vProcess5"/>
    <dgm:cxn modelId="{511EA30C-6503-4FAB-9796-E3149543467F}" type="presParOf" srcId="{303E5FEE-7580-4F69-83B0-CA8E9D97BD47}" destId="{AEFD4F9C-A0C5-44E0-9280-F25AAA8EBF81}" srcOrd="4" destOrd="0" presId="urn:microsoft.com/office/officeart/2005/8/layout/vProcess5"/>
    <dgm:cxn modelId="{C34DB1B0-20DB-4DC6-B85C-B9307386A677}" type="presParOf" srcId="{303E5FEE-7580-4F69-83B0-CA8E9D97BD47}" destId="{9FD925DA-982A-49A6-9565-8F705171763D}" srcOrd="5" destOrd="0" presId="urn:microsoft.com/office/officeart/2005/8/layout/vProcess5"/>
    <dgm:cxn modelId="{0041BADB-4C37-43EB-94DD-2DF6557BB54D}" type="presParOf" srcId="{303E5FEE-7580-4F69-83B0-CA8E9D97BD47}" destId="{AC6F7507-A369-4D57-91FB-708A87BA9F74}" srcOrd="6" destOrd="0" presId="urn:microsoft.com/office/officeart/2005/8/layout/vProcess5"/>
    <dgm:cxn modelId="{D1FC06AC-0324-4B46-A355-6B9962634F9F}" type="presParOf" srcId="{303E5FEE-7580-4F69-83B0-CA8E9D97BD47}" destId="{DCE57A21-79E9-4FBB-B6A4-F04C2F64D7C5}" srcOrd="7" destOrd="0" presId="urn:microsoft.com/office/officeart/2005/8/layout/vProcess5"/>
    <dgm:cxn modelId="{C5A11221-D2A2-481B-9F0B-ABAE9E569F51}" type="presParOf" srcId="{303E5FEE-7580-4F69-83B0-CA8E9D97BD47}" destId="{262953FF-781D-42FD-BEB5-AF84E33F327F}"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1F73D2-58B8-481D-B7A7-D15C00418368}"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4398D62E-4D9F-41A2-94C1-BFF2EFCFCC13}">
      <dgm:prSet/>
      <dgm:spPr/>
      <dgm:t>
        <a:bodyPr/>
        <a:lstStyle/>
        <a:p>
          <a:pPr rtl="1"/>
          <a:r>
            <a:rPr lang="fa-IR" dirty="0" smtClean="0"/>
            <a:t>تجاری</a:t>
          </a:r>
          <a:endParaRPr lang="en-US" dirty="0"/>
        </a:p>
      </dgm:t>
    </dgm:pt>
    <dgm:pt modelId="{1C3BFCB8-CB14-41A6-848A-BC9C9428F34B}" type="parTrans" cxnId="{2A4229D9-43F3-4FD5-A360-871AFD6CC09F}">
      <dgm:prSet/>
      <dgm:spPr/>
      <dgm:t>
        <a:bodyPr/>
        <a:lstStyle/>
        <a:p>
          <a:endParaRPr lang="en-US"/>
        </a:p>
      </dgm:t>
    </dgm:pt>
    <dgm:pt modelId="{9E63808A-0781-49B3-92C0-7A5D96124D8D}" type="sibTrans" cxnId="{2A4229D9-43F3-4FD5-A360-871AFD6CC09F}">
      <dgm:prSet/>
      <dgm:spPr/>
      <dgm:t>
        <a:bodyPr/>
        <a:lstStyle/>
        <a:p>
          <a:endParaRPr lang="en-US"/>
        </a:p>
      </dgm:t>
    </dgm:pt>
    <dgm:pt modelId="{D3B1CE8D-D484-49F8-84F4-96D9184FD5F8}">
      <dgm:prSet/>
      <dgm:spPr/>
      <dgm:t>
        <a:bodyPr/>
        <a:lstStyle/>
        <a:p>
          <a:pPr rtl="1"/>
          <a:r>
            <a:rPr lang="fa-IR" dirty="0" smtClean="0"/>
            <a:t>فراوانی عرضه</a:t>
          </a:r>
          <a:endParaRPr lang="en-US" dirty="0"/>
        </a:p>
      </dgm:t>
    </dgm:pt>
    <dgm:pt modelId="{7149E7BB-44D4-4436-9D99-28766B1C8CC3}" type="parTrans" cxnId="{0D1ACBA5-FC90-4A93-8860-CAA4F5FF865A}">
      <dgm:prSet/>
      <dgm:spPr/>
      <dgm:t>
        <a:bodyPr/>
        <a:lstStyle/>
        <a:p>
          <a:endParaRPr lang="en-US"/>
        </a:p>
      </dgm:t>
    </dgm:pt>
    <dgm:pt modelId="{DD7C23D4-3D7A-4A95-AD35-33548B164045}" type="sibTrans" cxnId="{0D1ACBA5-FC90-4A93-8860-CAA4F5FF865A}">
      <dgm:prSet/>
      <dgm:spPr/>
      <dgm:t>
        <a:bodyPr/>
        <a:lstStyle/>
        <a:p>
          <a:endParaRPr lang="en-US"/>
        </a:p>
      </dgm:t>
    </dgm:pt>
    <dgm:pt modelId="{5B8FDF92-A460-4630-B6EC-BE72548EC098}">
      <dgm:prSet/>
      <dgm:spPr/>
      <dgm:t>
        <a:bodyPr/>
        <a:lstStyle/>
        <a:p>
          <a:pPr rtl="1"/>
          <a:r>
            <a:rPr lang="fa-IR" dirty="0" smtClean="0"/>
            <a:t>لوکس</a:t>
          </a:r>
          <a:endParaRPr lang="en-US" dirty="0"/>
        </a:p>
      </dgm:t>
    </dgm:pt>
    <dgm:pt modelId="{7042F548-71BE-460E-8F38-B56D5B167AB8}" type="parTrans" cxnId="{9C2C93BD-3704-4E98-A77C-F7829940289F}">
      <dgm:prSet/>
      <dgm:spPr/>
      <dgm:t>
        <a:bodyPr/>
        <a:lstStyle/>
        <a:p>
          <a:endParaRPr lang="en-US"/>
        </a:p>
      </dgm:t>
    </dgm:pt>
    <dgm:pt modelId="{3C668A37-AE63-4783-9546-865CA0369724}" type="sibTrans" cxnId="{9C2C93BD-3704-4E98-A77C-F7829940289F}">
      <dgm:prSet/>
      <dgm:spPr/>
      <dgm:t>
        <a:bodyPr/>
        <a:lstStyle/>
        <a:p>
          <a:endParaRPr lang="en-US"/>
        </a:p>
      </dgm:t>
    </dgm:pt>
    <dgm:pt modelId="{15004E4C-5B2F-4187-8B22-944C0DFBF92D}">
      <dgm:prSet/>
      <dgm:spPr/>
      <dgm:t>
        <a:bodyPr/>
        <a:lstStyle/>
        <a:p>
          <a:pPr rtl="1"/>
          <a:r>
            <a:rPr lang="fa-IR" dirty="0" smtClean="0"/>
            <a:t>فراوانی عرضه</a:t>
          </a:r>
          <a:endParaRPr lang="en-US" dirty="0"/>
        </a:p>
      </dgm:t>
    </dgm:pt>
    <dgm:pt modelId="{C2602AC0-CF42-477E-808D-9726D21A9E61}" type="parTrans" cxnId="{45BAC45A-7C4C-45A1-9DF7-886BB64DFA88}">
      <dgm:prSet/>
      <dgm:spPr/>
      <dgm:t>
        <a:bodyPr/>
        <a:lstStyle/>
        <a:p>
          <a:endParaRPr lang="en-US"/>
        </a:p>
      </dgm:t>
    </dgm:pt>
    <dgm:pt modelId="{66A85CA9-9D03-4A69-9BAB-99F8F018286B}" type="sibTrans" cxnId="{45BAC45A-7C4C-45A1-9DF7-886BB64DFA88}">
      <dgm:prSet/>
      <dgm:spPr/>
      <dgm:t>
        <a:bodyPr/>
        <a:lstStyle/>
        <a:p>
          <a:endParaRPr lang="en-US"/>
        </a:p>
      </dgm:t>
    </dgm:pt>
    <dgm:pt modelId="{1E055CD8-364B-494F-88FD-9323EE0B6CE7}">
      <dgm:prSet/>
      <dgm:spPr/>
      <dgm:t>
        <a:bodyPr/>
        <a:lstStyle/>
        <a:p>
          <a:pPr rtl="1"/>
          <a:r>
            <a:rPr lang="fa-IR" dirty="0" smtClean="0"/>
            <a:t>ارزان‌قیمت</a:t>
          </a:r>
          <a:endParaRPr lang="en-US" dirty="0"/>
        </a:p>
      </dgm:t>
    </dgm:pt>
    <dgm:pt modelId="{EA1AB51D-CB96-4774-9FA4-CC8EAF6E6BFF}" type="parTrans" cxnId="{6CFDF855-21A1-48DD-965D-A66C480480AE}">
      <dgm:prSet/>
      <dgm:spPr/>
      <dgm:t>
        <a:bodyPr/>
        <a:lstStyle/>
        <a:p>
          <a:endParaRPr lang="en-US"/>
        </a:p>
      </dgm:t>
    </dgm:pt>
    <dgm:pt modelId="{DDDB0438-C271-43B1-AD3C-301F966737A5}" type="sibTrans" cxnId="{6CFDF855-21A1-48DD-965D-A66C480480AE}">
      <dgm:prSet/>
      <dgm:spPr/>
      <dgm:t>
        <a:bodyPr/>
        <a:lstStyle/>
        <a:p>
          <a:endParaRPr lang="en-US"/>
        </a:p>
      </dgm:t>
    </dgm:pt>
    <dgm:pt modelId="{865C41F1-5469-4751-B7C2-200D92BE60BD}">
      <dgm:prSet/>
      <dgm:spPr/>
      <dgm:t>
        <a:bodyPr/>
        <a:lstStyle/>
        <a:p>
          <a:pPr rtl="1"/>
          <a:r>
            <a:rPr lang="fa-IR" dirty="0" smtClean="0"/>
            <a:t>فراوانی تقاضا</a:t>
          </a:r>
          <a:endParaRPr lang="en-US" dirty="0"/>
        </a:p>
      </dgm:t>
    </dgm:pt>
    <dgm:pt modelId="{C698432D-EBB9-4A5C-B312-542239BAAD0E}" type="parTrans" cxnId="{FBB5A4E3-6479-4D7D-9572-EF1A0A1E5938}">
      <dgm:prSet/>
      <dgm:spPr/>
      <dgm:t>
        <a:bodyPr/>
        <a:lstStyle/>
        <a:p>
          <a:endParaRPr lang="en-US"/>
        </a:p>
      </dgm:t>
    </dgm:pt>
    <dgm:pt modelId="{2902DC8C-AB8F-4CBF-BC19-0E96CE272197}" type="sibTrans" cxnId="{FBB5A4E3-6479-4D7D-9572-EF1A0A1E5938}">
      <dgm:prSet/>
      <dgm:spPr/>
      <dgm:t>
        <a:bodyPr/>
        <a:lstStyle/>
        <a:p>
          <a:endParaRPr lang="en-US"/>
        </a:p>
      </dgm:t>
    </dgm:pt>
    <dgm:pt modelId="{1E5950FA-FDC9-40E4-A17B-E4684EA6DCA2}" type="pres">
      <dgm:prSet presAssocID="{021F73D2-58B8-481D-B7A7-D15C00418368}" presName="diagram" presStyleCnt="0">
        <dgm:presLayoutVars>
          <dgm:chPref val="1"/>
          <dgm:dir/>
          <dgm:animOne val="branch"/>
          <dgm:animLvl val="lvl"/>
          <dgm:resizeHandles/>
        </dgm:presLayoutVars>
      </dgm:prSet>
      <dgm:spPr/>
      <dgm:t>
        <a:bodyPr/>
        <a:lstStyle/>
        <a:p>
          <a:endParaRPr lang="en-US"/>
        </a:p>
      </dgm:t>
    </dgm:pt>
    <dgm:pt modelId="{9E01D9F9-422B-4100-866B-F019BF5DD62D}" type="pres">
      <dgm:prSet presAssocID="{4398D62E-4D9F-41A2-94C1-BFF2EFCFCC13}" presName="root" presStyleCnt="0"/>
      <dgm:spPr/>
      <dgm:t>
        <a:bodyPr/>
        <a:lstStyle/>
        <a:p>
          <a:endParaRPr lang="en-US"/>
        </a:p>
      </dgm:t>
    </dgm:pt>
    <dgm:pt modelId="{1607A88D-88CC-47FB-B9D7-C8BB1DC7855D}" type="pres">
      <dgm:prSet presAssocID="{4398D62E-4D9F-41A2-94C1-BFF2EFCFCC13}" presName="rootComposite" presStyleCnt="0"/>
      <dgm:spPr/>
      <dgm:t>
        <a:bodyPr/>
        <a:lstStyle/>
        <a:p>
          <a:endParaRPr lang="en-US"/>
        </a:p>
      </dgm:t>
    </dgm:pt>
    <dgm:pt modelId="{BB7A9938-BBCE-4763-8180-8FA2A8C35FDE}" type="pres">
      <dgm:prSet presAssocID="{4398D62E-4D9F-41A2-94C1-BFF2EFCFCC13}" presName="rootText" presStyleLbl="node1" presStyleIdx="0" presStyleCnt="3"/>
      <dgm:spPr/>
      <dgm:t>
        <a:bodyPr/>
        <a:lstStyle/>
        <a:p>
          <a:endParaRPr lang="en-US"/>
        </a:p>
      </dgm:t>
    </dgm:pt>
    <dgm:pt modelId="{BD8CCCE5-1B90-47F3-85BF-5628E7644264}" type="pres">
      <dgm:prSet presAssocID="{4398D62E-4D9F-41A2-94C1-BFF2EFCFCC13}" presName="rootConnector" presStyleLbl="node1" presStyleIdx="0" presStyleCnt="3"/>
      <dgm:spPr/>
      <dgm:t>
        <a:bodyPr/>
        <a:lstStyle/>
        <a:p>
          <a:endParaRPr lang="en-US"/>
        </a:p>
      </dgm:t>
    </dgm:pt>
    <dgm:pt modelId="{F3B76C6E-66A7-41ED-A0E5-17DB9EE8F428}" type="pres">
      <dgm:prSet presAssocID="{4398D62E-4D9F-41A2-94C1-BFF2EFCFCC13}" presName="childShape" presStyleCnt="0"/>
      <dgm:spPr/>
      <dgm:t>
        <a:bodyPr/>
        <a:lstStyle/>
        <a:p>
          <a:endParaRPr lang="en-US"/>
        </a:p>
      </dgm:t>
    </dgm:pt>
    <dgm:pt modelId="{C8B0FB8E-D480-49A0-8C92-873D7E032CFE}" type="pres">
      <dgm:prSet presAssocID="{7149E7BB-44D4-4436-9D99-28766B1C8CC3}" presName="Name13" presStyleLbl="parChTrans1D2" presStyleIdx="0" presStyleCnt="3"/>
      <dgm:spPr/>
      <dgm:t>
        <a:bodyPr/>
        <a:lstStyle/>
        <a:p>
          <a:endParaRPr lang="en-US"/>
        </a:p>
      </dgm:t>
    </dgm:pt>
    <dgm:pt modelId="{479852F2-88A0-4ADE-AFCE-581CDBBB922B}" type="pres">
      <dgm:prSet presAssocID="{D3B1CE8D-D484-49F8-84F4-96D9184FD5F8}" presName="childText" presStyleLbl="bgAcc1" presStyleIdx="0" presStyleCnt="3">
        <dgm:presLayoutVars>
          <dgm:bulletEnabled val="1"/>
        </dgm:presLayoutVars>
      </dgm:prSet>
      <dgm:spPr/>
      <dgm:t>
        <a:bodyPr/>
        <a:lstStyle/>
        <a:p>
          <a:endParaRPr lang="en-US"/>
        </a:p>
      </dgm:t>
    </dgm:pt>
    <dgm:pt modelId="{5A0EF3BE-A17B-413A-AE31-197825706AAF}" type="pres">
      <dgm:prSet presAssocID="{5B8FDF92-A460-4630-B6EC-BE72548EC098}" presName="root" presStyleCnt="0"/>
      <dgm:spPr/>
      <dgm:t>
        <a:bodyPr/>
        <a:lstStyle/>
        <a:p>
          <a:endParaRPr lang="en-US"/>
        </a:p>
      </dgm:t>
    </dgm:pt>
    <dgm:pt modelId="{CD0F267E-530A-4453-B770-C4E91A38D3D7}" type="pres">
      <dgm:prSet presAssocID="{5B8FDF92-A460-4630-B6EC-BE72548EC098}" presName="rootComposite" presStyleCnt="0"/>
      <dgm:spPr/>
      <dgm:t>
        <a:bodyPr/>
        <a:lstStyle/>
        <a:p>
          <a:endParaRPr lang="en-US"/>
        </a:p>
      </dgm:t>
    </dgm:pt>
    <dgm:pt modelId="{3F6E03C0-27A7-4999-90EB-F337B53DB5DB}" type="pres">
      <dgm:prSet presAssocID="{5B8FDF92-A460-4630-B6EC-BE72548EC098}" presName="rootText" presStyleLbl="node1" presStyleIdx="1" presStyleCnt="3"/>
      <dgm:spPr/>
      <dgm:t>
        <a:bodyPr/>
        <a:lstStyle/>
        <a:p>
          <a:endParaRPr lang="en-US"/>
        </a:p>
      </dgm:t>
    </dgm:pt>
    <dgm:pt modelId="{D8BF3B56-9F1F-4101-BAF2-416961BC9844}" type="pres">
      <dgm:prSet presAssocID="{5B8FDF92-A460-4630-B6EC-BE72548EC098}" presName="rootConnector" presStyleLbl="node1" presStyleIdx="1" presStyleCnt="3"/>
      <dgm:spPr/>
      <dgm:t>
        <a:bodyPr/>
        <a:lstStyle/>
        <a:p>
          <a:endParaRPr lang="en-US"/>
        </a:p>
      </dgm:t>
    </dgm:pt>
    <dgm:pt modelId="{1216A7E5-FF63-447D-A5C3-A21C9F981540}" type="pres">
      <dgm:prSet presAssocID="{5B8FDF92-A460-4630-B6EC-BE72548EC098}" presName="childShape" presStyleCnt="0"/>
      <dgm:spPr/>
      <dgm:t>
        <a:bodyPr/>
        <a:lstStyle/>
        <a:p>
          <a:endParaRPr lang="en-US"/>
        </a:p>
      </dgm:t>
    </dgm:pt>
    <dgm:pt modelId="{04B96DA6-760A-4A7F-A204-0061CE9FBF2D}" type="pres">
      <dgm:prSet presAssocID="{C2602AC0-CF42-477E-808D-9726D21A9E61}" presName="Name13" presStyleLbl="parChTrans1D2" presStyleIdx="1" presStyleCnt="3"/>
      <dgm:spPr/>
      <dgm:t>
        <a:bodyPr/>
        <a:lstStyle/>
        <a:p>
          <a:endParaRPr lang="en-US"/>
        </a:p>
      </dgm:t>
    </dgm:pt>
    <dgm:pt modelId="{3BD6FA6D-FDC9-4D7E-B9E4-675764E2731D}" type="pres">
      <dgm:prSet presAssocID="{15004E4C-5B2F-4187-8B22-944C0DFBF92D}" presName="childText" presStyleLbl="bgAcc1" presStyleIdx="1" presStyleCnt="3">
        <dgm:presLayoutVars>
          <dgm:bulletEnabled val="1"/>
        </dgm:presLayoutVars>
      </dgm:prSet>
      <dgm:spPr/>
      <dgm:t>
        <a:bodyPr/>
        <a:lstStyle/>
        <a:p>
          <a:endParaRPr lang="en-US"/>
        </a:p>
      </dgm:t>
    </dgm:pt>
    <dgm:pt modelId="{8565508D-3C2D-4C9E-8F99-D3995FE24131}" type="pres">
      <dgm:prSet presAssocID="{1E055CD8-364B-494F-88FD-9323EE0B6CE7}" presName="root" presStyleCnt="0"/>
      <dgm:spPr/>
      <dgm:t>
        <a:bodyPr/>
        <a:lstStyle/>
        <a:p>
          <a:endParaRPr lang="en-US"/>
        </a:p>
      </dgm:t>
    </dgm:pt>
    <dgm:pt modelId="{34DE19F2-6EEC-4E97-8643-78C96EE55127}" type="pres">
      <dgm:prSet presAssocID="{1E055CD8-364B-494F-88FD-9323EE0B6CE7}" presName="rootComposite" presStyleCnt="0"/>
      <dgm:spPr/>
      <dgm:t>
        <a:bodyPr/>
        <a:lstStyle/>
        <a:p>
          <a:endParaRPr lang="en-US"/>
        </a:p>
      </dgm:t>
    </dgm:pt>
    <dgm:pt modelId="{7370F69F-17E8-452D-A7AF-467B5F380A50}" type="pres">
      <dgm:prSet presAssocID="{1E055CD8-364B-494F-88FD-9323EE0B6CE7}" presName="rootText" presStyleLbl="node1" presStyleIdx="2" presStyleCnt="3"/>
      <dgm:spPr/>
      <dgm:t>
        <a:bodyPr/>
        <a:lstStyle/>
        <a:p>
          <a:endParaRPr lang="en-US"/>
        </a:p>
      </dgm:t>
    </dgm:pt>
    <dgm:pt modelId="{0EFBF591-7A75-43BA-A370-A8AD3538D90F}" type="pres">
      <dgm:prSet presAssocID="{1E055CD8-364B-494F-88FD-9323EE0B6CE7}" presName="rootConnector" presStyleLbl="node1" presStyleIdx="2" presStyleCnt="3"/>
      <dgm:spPr/>
      <dgm:t>
        <a:bodyPr/>
        <a:lstStyle/>
        <a:p>
          <a:endParaRPr lang="en-US"/>
        </a:p>
      </dgm:t>
    </dgm:pt>
    <dgm:pt modelId="{7A01B84C-11CD-42C6-8165-E2A430D4EF3C}" type="pres">
      <dgm:prSet presAssocID="{1E055CD8-364B-494F-88FD-9323EE0B6CE7}" presName="childShape" presStyleCnt="0"/>
      <dgm:spPr/>
      <dgm:t>
        <a:bodyPr/>
        <a:lstStyle/>
        <a:p>
          <a:endParaRPr lang="en-US"/>
        </a:p>
      </dgm:t>
    </dgm:pt>
    <dgm:pt modelId="{80E36586-1E49-44B2-B9C1-72B7AE055737}" type="pres">
      <dgm:prSet presAssocID="{C698432D-EBB9-4A5C-B312-542239BAAD0E}" presName="Name13" presStyleLbl="parChTrans1D2" presStyleIdx="2" presStyleCnt="3"/>
      <dgm:spPr/>
      <dgm:t>
        <a:bodyPr/>
        <a:lstStyle/>
        <a:p>
          <a:endParaRPr lang="en-US"/>
        </a:p>
      </dgm:t>
    </dgm:pt>
    <dgm:pt modelId="{28436973-0ADD-4A29-AA92-C93D6F68DAB7}" type="pres">
      <dgm:prSet presAssocID="{865C41F1-5469-4751-B7C2-200D92BE60BD}" presName="childText" presStyleLbl="bgAcc1" presStyleIdx="2" presStyleCnt="3">
        <dgm:presLayoutVars>
          <dgm:bulletEnabled val="1"/>
        </dgm:presLayoutVars>
      </dgm:prSet>
      <dgm:spPr/>
      <dgm:t>
        <a:bodyPr/>
        <a:lstStyle/>
        <a:p>
          <a:endParaRPr lang="en-US"/>
        </a:p>
      </dgm:t>
    </dgm:pt>
  </dgm:ptLst>
  <dgm:cxnLst>
    <dgm:cxn modelId="{4D4E5929-CAF7-407C-8374-9B58C769E44B}" type="presOf" srcId="{7149E7BB-44D4-4436-9D99-28766B1C8CC3}" destId="{C8B0FB8E-D480-49A0-8C92-873D7E032CFE}" srcOrd="0" destOrd="0" presId="urn:microsoft.com/office/officeart/2005/8/layout/hierarchy3"/>
    <dgm:cxn modelId="{0D1ACBA5-FC90-4A93-8860-CAA4F5FF865A}" srcId="{4398D62E-4D9F-41A2-94C1-BFF2EFCFCC13}" destId="{D3B1CE8D-D484-49F8-84F4-96D9184FD5F8}" srcOrd="0" destOrd="0" parTransId="{7149E7BB-44D4-4436-9D99-28766B1C8CC3}" sibTransId="{DD7C23D4-3D7A-4A95-AD35-33548B164045}"/>
    <dgm:cxn modelId="{D5AF8075-D34B-4354-9EAF-C51A45F1CD92}" type="presOf" srcId="{5B8FDF92-A460-4630-B6EC-BE72548EC098}" destId="{3F6E03C0-27A7-4999-90EB-F337B53DB5DB}" srcOrd="0" destOrd="0" presId="urn:microsoft.com/office/officeart/2005/8/layout/hierarchy3"/>
    <dgm:cxn modelId="{B14988EC-855D-4F6F-950D-407D5816BB5E}" type="presOf" srcId="{4398D62E-4D9F-41A2-94C1-BFF2EFCFCC13}" destId="{BB7A9938-BBCE-4763-8180-8FA2A8C35FDE}" srcOrd="0" destOrd="0" presId="urn:microsoft.com/office/officeart/2005/8/layout/hierarchy3"/>
    <dgm:cxn modelId="{5BB68413-2E25-43B0-861E-35663B07870D}" type="presOf" srcId="{C698432D-EBB9-4A5C-B312-542239BAAD0E}" destId="{80E36586-1E49-44B2-B9C1-72B7AE055737}" srcOrd="0" destOrd="0" presId="urn:microsoft.com/office/officeart/2005/8/layout/hierarchy3"/>
    <dgm:cxn modelId="{9F53D11E-5964-46C4-BC40-E27196879619}" type="presOf" srcId="{4398D62E-4D9F-41A2-94C1-BFF2EFCFCC13}" destId="{BD8CCCE5-1B90-47F3-85BF-5628E7644264}" srcOrd="1" destOrd="0" presId="urn:microsoft.com/office/officeart/2005/8/layout/hierarchy3"/>
    <dgm:cxn modelId="{D87A933F-497B-41C7-BFFD-94088E2FC4C3}" type="presOf" srcId="{C2602AC0-CF42-477E-808D-9726D21A9E61}" destId="{04B96DA6-760A-4A7F-A204-0061CE9FBF2D}" srcOrd="0" destOrd="0" presId="urn:microsoft.com/office/officeart/2005/8/layout/hierarchy3"/>
    <dgm:cxn modelId="{46F5C6A7-A5FC-4A18-8369-A8DF350DD77A}" type="presOf" srcId="{D3B1CE8D-D484-49F8-84F4-96D9184FD5F8}" destId="{479852F2-88A0-4ADE-AFCE-581CDBBB922B}" srcOrd="0" destOrd="0" presId="urn:microsoft.com/office/officeart/2005/8/layout/hierarchy3"/>
    <dgm:cxn modelId="{8AC580C4-B4C3-40D2-B66E-D1F814051D24}" type="presOf" srcId="{1E055CD8-364B-494F-88FD-9323EE0B6CE7}" destId="{7370F69F-17E8-452D-A7AF-467B5F380A50}" srcOrd="0" destOrd="0" presId="urn:microsoft.com/office/officeart/2005/8/layout/hierarchy3"/>
    <dgm:cxn modelId="{BFB1D90A-9595-42AF-804F-1ED80EAFCB96}" type="presOf" srcId="{1E055CD8-364B-494F-88FD-9323EE0B6CE7}" destId="{0EFBF591-7A75-43BA-A370-A8AD3538D90F}" srcOrd="1" destOrd="0" presId="urn:microsoft.com/office/officeart/2005/8/layout/hierarchy3"/>
    <dgm:cxn modelId="{CFFD89FF-71EA-4EAF-B335-41C4C4C5F455}" type="presOf" srcId="{865C41F1-5469-4751-B7C2-200D92BE60BD}" destId="{28436973-0ADD-4A29-AA92-C93D6F68DAB7}" srcOrd="0" destOrd="0" presId="urn:microsoft.com/office/officeart/2005/8/layout/hierarchy3"/>
    <dgm:cxn modelId="{8B42537D-B89E-4604-8F3E-6AB8B01EEC0E}" type="presOf" srcId="{021F73D2-58B8-481D-B7A7-D15C00418368}" destId="{1E5950FA-FDC9-40E4-A17B-E4684EA6DCA2}" srcOrd="0" destOrd="0" presId="urn:microsoft.com/office/officeart/2005/8/layout/hierarchy3"/>
    <dgm:cxn modelId="{45BAC45A-7C4C-45A1-9DF7-886BB64DFA88}" srcId="{5B8FDF92-A460-4630-B6EC-BE72548EC098}" destId="{15004E4C-5B2F-4187-8B22-944C0DFBF92D}" srcOrd="0" destOrd="0" parTransId="{C2602AC0-CF42-477E-808D-9726D21A9E61}" sibTransId="{66A85CA9-9D03-4A69-9BAB-99F8F018286B}"/>
    <dgm:cxn modelId="{2A4229D9-43F3-4FD5-A360-871AFD6CC09F}" srcId="{021F73D2-58B8-481D-B7A7-D15C00418368}" destId="{4398D62E-4D9F-41A2-94C1-BFF2EFCFCC13}" srcOrd="0" destOrd="0" parTransId="{1C3BFCB8-CB14-41A6-848A-BC9C9428F34B}" sibTransId="{9E63808A-0781-49B3-92C0-7A5D96124D8D}"/>
    <dgm:cxn modelId="{9C2C93BD-3704-4E98-A77C-F7829940289F}" srcId="{021F73D2-58B8-481D-B7A7-D15C00418368}" destId="{5B8FDF92-A460-4630-B6EC-BE72548EC098}" srcOrd="1" destOrd="0" parTransId="{7042F548-71BE-460E-8F38-B56D5B167AB8}" sibTransId="{3C668A37-AE63-4783-9546-865CA0369724}"/>
    <dgm:cxn modelId="{6CFDF855-21A1-48DD-965D-A66C480480AE}" srcId="{021F73D2-58B8-481D-B7A7-D15C00418368}" destId="{1E055CD8-364B-494F-88FD-9323EE0B6CE7}" srcOrd="2" destOrd="0" parTransId="{EA1AB51D-CB96-4774-9FA4-CC8EAF6E6BFF}" sibTransId="{DDDB0438-C271-43B1-AD3C-301F966737A5}"/>
    <dgm:cxn modelId="{85699916-FBBE-46FC-BC35-E5F0BC97963A}" type="presOf" srcId="{5B8FDF92-A460-4630-B6EC-BE72548EC098}" destId="{D8BF3B56-9F1F-4101-BAF2-416961BC9844}" srcOrd="1" destOrd="0" presId="urn:microsoft.com/office/officeart/2005/8/layout/hierarchy3"/>
    <dgm:cxn modelId="{81560D42-7499-41EA-A63F-0DA0DDC9D6BD}" type="presOf" srcId="{15004E4C-5B2F-4187-8B22-944C0DFBF92D}" destId="{3BD6FA6D-FDC9-4D7E-B9E4-675764E2731D}" srcOrd="0" destOrd="0" presId="urn:microsoft.com/office/officeart/2005/8/layout/hierarchy3"/>
    <dgm:cxn modelId="{FBB5A4E3-6479-4D7D-9572-EF1A0A1E5938}" srcId="{1E055CD8-364B-494F-88FD-9323EE0B6CE7}" destId="{865C41F1-5469-4751-B7C2-200D92BE60BD}" srcOrd="0" destOrd="0" parTransId="{C698432D-EBB9-4A5C-B312-542239BAAD0E}" sibTransId="{2902DC8C-AB8F-4CBF-BC19-0E96CE272197}"/>
    <dgm:cxn modelId="{8A7CC9E1-9CE4-4C80-AE23-D7AA7764A707}" type="presParOf" srcId="{1E5950FA-FDC9-40E4-A17B-E4684EA6DCA2}" destId="{9E01D9F9-422B-4100-866B-F019BF5DD62D}" srcOrd="0" destOrd="0" presId="urn:microsoft.com/office/officeart/2005/8/layout/hierarchy3"/>
    <dgm:cxn modelId="{990C1D5A-4FB1-43FF-AADE-B1ED1CD71B6E}" type="presParOf" srcId="{9E01D9F9-422B-4100-866B-F019BF5DD62D}" destId="{1607A88D-88CC-47FB-B9D7-C8BB1DC7855D}" srcOrd="0" destOrd="0" presId="urn:microsoft.com/office/officeart/2005/8/layout/hierarchy3"/>
    <dgm:cxn modelId="{DB0798CF-B0D5-45CA-8B23-1C41B3233026}" type="presParOf" srcId="{1607A88D-88CC-47FB-B9D7-C8BB1DC7855D}" destId="{BB7A9938-BBCE-4763-8180-8FA2A8C35FDE}" srcOrd="0" destOrd="0" presId="urn:microsoft.com/office/officeart/2005/8/layout/hierarchy3"/>
    <dgm:cxn modelId="{003F44E1-792E-40CE-887B-FE1A5A332972}" type="presParOf" srcId="{1607A88D-88CC-47FB-B9D7-C8BB1DC7855D}" destId="{BD8CCCE5-1B90-47F3-85BF-5628E7644264}" srcOrd="1" destOrd="0" presId="urn:microsoft.com/office/officeart/2005/8/layout/hierarchy3"/>
    <dgm:cxn modelId="{DAA5CE92-2817-4ABC-A4F5-89B3038B7B31}" type="presParOf" srcId="{9E01D9F9-422B-4100-866B-F019BF5DD62D}" destId="{F3B76C6E-66A7-41ED-A0E5-17DB9EE8F428}" srcOrd="1" destOrd="0" presId="urn:microsoft.com/office/officeart/2005/8/layout/hierarchy3"/>
    <dgm:cxn modelId="{B1B3E0AC-C612-451A-A922-FBEAAE1A730F}" type="presParOf" srcId="{F3B76C6E-66A7-41ED-A0E5-17DB9EE8F428}" destId="{C8B0FB8E-D480-49A0-8C92-873D7E032CFE}" srcOrd="0" destOrd="0" presId="urn:microsoft.com/office/officeart/2005/8/layout/hierarchy3"/>
    <dgm:cxn modelId="{D4693F72-A8CA-4FB2-8542-AA587522A44A}" type="presParOf" srcId="{F3B76C6E-66A7-41ED-A0E5-17DB9EE8F428}" destId="{479852F2-88A0-4ADE-AFCE-581CDBBB922B}" srcOrd="1" destOrd="0" presId="urn:microsoft.com/office/officeart/2005/8/layout/hierarchy3"/>
    <dgm:cxn modelId="{FC6C86B6-446B-4B97-950E-44D424DF1C10}" type="presParOf" srcId="{1E5950FA-FDC9-40E4-A17B-E4684EA6DCA2}" destId="{5A0EF3BE-A17B-413A-AE31-197825706AAF}" srcOrd="1" destOrd="0" presId="urn:microsoft.com/office/officeart/2005/8/layout/hierarchy3"/>
    <dgm:cxn modelId="{E7E7149A-80EA-4415-BDF2-D77B02BDB7BB}" type="presParOf" srcId="{5A0EF3BE-A17B-413A-AE31-197825706AAF}" destId="{CD0F267E-530A-4453-B770-C4E91A38D3D7}" srcOrd="0" destOrd="0" presId="urn:microsoft.com/office/officeart/2005/8/layout/hierarchy3"/>
    <dgm:cxn modelId="{131800F7-00C3-4C47-8AA2-BEC566977688}" type="presParOf" srcId="{CD0F267E-530A-4453-B770-C4E91A38D3D7}" destId="{3F6E03C0-27A7-4999-90EB-F337B53DB5DB}" srcOrd="0" destOrd="0" presId="urn:microsoft.com/office/officeart/2005/8/layout/hierarchy3"/>
    <dgm:cxn modelId="{16342967-3FCB-4525-9D4B-D3C8206FDFEC}" type="presParOf" srcId="{CD0F267E-530A-4453-B770-C4E91A38D3D7}" destId="{D8BF3B56-9F1F-4101-BAF2-416961BC9844}" srcOrd="1" destOrd="0" presId="urn:microsoft.com/office/officeart/2005/8/layout/hierarchy3"/>
    <dgm:cxn modelId="{23426F39-2C81-4CA2-BB02-AB8F11DD8BC1}" type="presParOf" srcId="{5A0EF3BE-A17B-413A-AE31-197825706AAF}" destId="{1216A7E5-FF63-447D-A5C3-A21C9F981540}" srcOrd="1" destOrd="0" presId="urn:microsoft.com/office/officeart/2005/8/layout/hierarchy3"/>
    <dgm:cxn modelId="{689009B3-3130-42EC-96BF-0C86EDFBBFD6}" type="presParOf" srcId="{1216A7E5-FF63-447D-A5C3-A21C9F981540}" destId="{04B96DA6-760A-4A7F-A204-0061CE9FBF2D}" srcOrd="0" destOrd="0" presId="urn:microsoft.com/office/officeart/2005/8/layout/hierarchy3"/>
    <dgm:cxn modelId="{0D87DBF8-9E7F-4562-962E-21216F43AC86}" type="presParOf" srcId="{1216A7E5-FF63-447D-A5C3-A21C9F981540}" destId="{3BD6FA6D-FDC9-4D7E-B9E4-675764E2731D}" srcOrd="1" destOrd="0" presId="urn:microsoft.com/office/officeart/2005/8/layout/hierarchy3"/>
    <dgm:cxn modelId="{79471595-7801-49C5-B466-85AD68AC0DD1}" type="presParOf" srcId="{1E5950FA-FDC9-40E4-A17B-E4684EA6DCA2}" destId="{8565508D-3C2D-4C9E-8F99-D3995FE24131}" srcOrd="2" destOrd="0" presId="urn:microsoft.com/office/officeart/2005/8/layout/hierarchy3"/>
    <dgm:cxn modelId="{566412F3-950C-4ABB-AECF-B7FD8B05C5A3}" type="presParOf" srcId="{8565508D-3C2D-4C9E-8F99-D3995FE24131}" destId="{34DE19F2-6EEC-4E97-8643-78C96EE55127}" srcOrd="0" destOrd="0" presId="urn:microsoft.com/office/officeart/2005/8/layout/hierarchy3"/>
    <dgm:cxn modelId="{E48AB3C8-56C4-41F8-8D9B-4DC2370A89C7}" type="presParOf" srcId="{34DE19F2-6EEC-4E97-8643-78C96EE55127}" destId="{7370F69F-17E8-452D-A7AF-467B5F380A50}" srcOrd="0" destOrd="0" presId="urn:microsoft.com/office/officeart/2005/8/layout/hierarchy3"/>
    <dgm:cxn modelId="{E4B9F700-930A-4FD1-92C4-A79E7D096BCB}" type="presParOf" srcId="{34DE19F2-6EEC-4E97-8643-78C96EE55127}" destId="{0EFBF591-7A75-43BA-A370-A8AD3538D90F}" srcOrd="1" destOrd="0" presId="urn:microsoft.com/office/officeart/2005/8/layout/hierarchy3"/>
    <dgm:cxn modelId="{5B93A37C-9759-4E25-B0E9-4BFE61BE05B9}" type="presParOf" srcId="{8565508D-3C2D-4C9E-8F99-D3995FE24131}" destId="{7A01B84C-11CD-42C6-8165-E2A430D4EF3C}" srcOrd="1" destOrd="0" presId="urn:microsoft.com/office/officeart/2005/8/layout/hierarchy3"/>
    <dgm:cxn modelId="{BB8CA0BD-C00D-4482-9EF5-B6CAC74D4F30}" type="presParOf" srcId="{7A01B84C-11CD-42C6-8165-E2A430D4EF3C}" destId="{80E36586-1E49-44B2-B9C1-72B7AE055737}" srcOrd="0" destOrd="0" presId="urn:microsoft.com/office/officeart/2005/8/layout/hierarchy3"/>
    <dgm:cxn modelId="{2BEC05B5-7A20-40F8-992B-76988F605A10}" type="presParOf" srcId="{7A01B84C-11CD-42C6-8165-E2A430D4EF3C}" destId="{28436973-0ADD-4A29-AA92-C93D6F68DAB7}"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1FFF71-AE62-458F-94B8-AF9DE9C62F1E}" type="doc">
      <dgm:prSet loTypeId="urn:microsoft.com/office/officeart/2005/8/layout/lProcess1" loCatId="process" qsTypeId="urn:microsoft.com/office/officeart/2005/8/quickstyle/3d1" qsCatId="3D" csTypeId="urn:microsoft.com/office/officeart/2005/8/colors/accent3_3" csCatId="accent3" phldr="1"/>
      <dgm:spPr/>
      <dgm:t>
        <a:bodyPr/>
        <a:lstStyle/>
        <a:p>
          <a:endParaRPr lang="en-US"/>
        </a:p>
      </dgm:t>
    </dgm:pt>
    <dgm:pt modelId="{5A3DF0FF-9813-4147-BB2B-C870C94FB194}">
      <dgm:prSet/>
      <dgm:spPr/>
      <dgm:t>
        <a:bodyPr/>
        <a:lstStyle/>
        <a:p>
          <a:pPr rtl="1"/>
          <a:r>
            <a:rPr lang="fa-IR" dirty="0" smtClean="0">
              <a:latin typeface="Arial Unicode MS" pitchFamily="34" charset="-128"/>
              <a:ea typeface="Arial Unicode MS" pitchFamily="34" charset="-128"/>
              <a:cs typeface="Arial Unicode MS" pitchFamily="34" charset="-128"/>
            </a:rPr>
            <a:t>امکان رونق در مسکن ارزان‌قیمت وجود داشت، اما:</a:t>
          </a:r>
          <a:endParaRPr lang="en-US" dirty="0">
            <a:latin typeface="Arial Unicode MS" pitchFamily="34" charset="-128"/>
            <a:ea typeface="Arial Unicode MS" pitchFamily="34" charset="-128"/>
            <a:cs typeface="Arial Unicode MS" pitchFamily="34" charset="-128"/>
          </a:endParaRPr>
        </a:p>
      </dgm:t>
    </dgm:pt>
    <dgm:pt modelId="{6459930C-A308-4F75-A913-88A61E85942D}" type="parTrans" cxnId="{77592AF0-36BC-41E4-A350-8DF676141FD7}">
      <dgm:prSet/>
      <dgm:spPr/>
      <dgm:t>
        <a:bodyPr/>
        <a:lstStyle/>
        <a:p>
          <a:endParaRPr lang="en-US">
            <a:latin typeface="Arial Unicode MS" pitchFamily="34" charset="-128"/>
            <a:ea typeface="Arial Unicode MS" pitchFamily="34" charset="-128"/>
            <a:cs typeface="Arial Unicode MS" pitchFamily="34" charset="-128"/>
          </a:endParaRPr>
        </a:p>
      </dgm:t>
    </dgm:pt>
    <dgm:pt modelId="{9229200D-3188-462B-9C81-6AE0CC60F4B4}" type="sibTrans" cxnId="{77592AF0-36BC-41E4-A350-8DF676141FD7}">
      <dgm:prSet/>
      <dgm:spPr/>
      <dgm:t>
        <a:bodyPr/>
        <a:lstStyle/>
        <a:p>
          <a:endParaRPr lang="en-US">
            <a:latin typeface="Arial Unicode MS" pitchFamily="34" charset="-128"/>
            <a:ea typeface="Arial Unicode MS" pitchFamily="34" charset="-128"/>
            <a:cs typeface="Arial Unicode MS" pitchFamily="34" charset="-128"/>
          </a:endParaRPr>
        </a:p>
      </dgm:t>
    </dgm:pt>
    <dgm:pt modelId="{1DBE6FCA-2702-41CD-9A2B-31A09EA075CF}">
      <dgm:prSet/>
      <dgm:spPr/>
      <dgm:t>
        <a:bodyPr/>
        <a:lstStyle/>
        <a:p>
          <a:pPr rtl="1"/>
          <a:r>
            <a:rPr lang="fa-IR" dirty="0" smtClean="0">
              <a:latin typeface="Arial Unicode MS" pitchFamily="34" charset="-128"/>
              <a:ea typeface="Arial Unicode MS" pitchFamily="34" charset="-128"/>
              <a:cs typeface="Arial Unicode MS" pitchFamily="34" charset="-128"/>
            </a:rPr>
            <a:t>تأثیر مسکن مهر</a:t>
          </a:r>
          <a:endParaRPr lang="en-US" dirty="0">
            <a:latin typeface="Arial Unicode MS" pitchFamily="34" charset="-128"/>
            <a:ea typeface="Arial Unicode MS" pitchFamily="34" charset="-128"/>
            <a:cs typeface="Arial Unicode MS" pitchFamily="34" charset="-128"/>
          </a:endParaRPr>
        </a:p>
      </dgm:t>
    </dgm:pt>
    <dgm:pt modelId="{A16E5C81-AB33-444A-AD9E-72AF3704F052}" type="sibTrans" cxnId="{D55A6203-0576-4FCF-A1C1-0007F73B61BF}">
      <dgm:prSet/>
      <dgm:spPr/>
      <dgm:t>
        <a:bodyPr/>
        <a:lstStyle/>
        <a:p>
          <a:endParaRPr lang="en-US">
            <a:latin typeface="Arial Unicode MS" pitchFamily="34" charset="-128"/>
            <a:ea typeface="Arial Unicode MS" pitchFamily="34" charset="-128"/>
            <a:cs typeface="Arial Unicode MS" pitchFamily="34" charset="-128"/>
          </a:endParaRPr>
        </a:p>
      </dgm:t>
    </dgm:pt>
    <dgm:pt modelId="{CAE937E6-D1D6-4AC9-A619-DA351F8A5FDD}" type="parTrans" cxnId="{D55A6203-0576-4FCF-A1C1-0007F73B61BF}">
      <dgm:prSet/>
      <dgm:spPr/>
      <dgm:t>
        <a:bodyPr/>
        <a:lstStyle/>
        <a:p>
          <a:endParaRPr lang="en-US">
            <a:latin typeface="Arial Unicode MS" pitchFamily="34" charset="-128"/>
            <a:ea typeface="Arial Unicode MS" pitchFamily="34" charset="-128"/>
            <a:cs typeface="Arial Unicode MS" pitchFamily="34" charset="-128"/>
          </a:endParaRPr>
        </a:p>
      </dgm:t>
    </dgm:pt>
    <dgm:pt modelId="{4BA222D6-03EB-4705-B87F-87D17F5BA2B4}" type="pres">
      <dgm:prSet presAssocID="{501FFF71-AE62-458F-94B8-AF9DE9C62F1E}" presName="Name0" presStyleCnt="0">
        <dgm:presLayoutVars>
          <dgm:dir/>
          <dgm:animLvl val="lvl"/>
          <dgm:resizeHandles val="exact"/>
        </dgm:presLayoutVars>
      </dgm:prSet>
      <dgm:spPr/>
      <dgm:t>
        <a:bodyPr/>
        <a:lstStyle/>
        <a:p>
          <a:endParaRPr lang="en-US"/>
        </a:p>
      </dgm:t>
    </dgm:pt>
    <dgm:pt modelId="{4FE7A975-926B-4B51-82E6-832562C73374}" type="pres">
      <dgm:prSet presAssocID="{5A3DF0FF-9813-4147-BB2B-C870C94FB194}" presName="vertFlow" presStyleCnt="0"/>
      <dgm:spPr/>
    </dgm:pt>
    <dgm:pt modelId="{E457179C-D2C6-4B74-8E8B-3DD924972E06}" type="pres">
      <dgm:prSet presAssocID="{5A3DF0FF-9813-4147-BB2B-C870C94FB194}" presName="header" presStyleLbl="node1" presStyleIdx="0" presStyleCnt="1"/>
      <dgm:spPr/>
      <dgm:t>
        <a:bodyPr/>
        <a:lstStyle/>
        <a:p>
          <a:endParaRPr lang="en-US"/>
        </a:p>
      </dgm:t>
    </dgm:pt>
    <dgm:pt modelId="{4124547D-EEAE-4943-A7A5-BA6DD80F35C2}" type="pres">
      <dgm:prSet presAssocID="{CAE937E6-D1D6-4AC9-A619-DA351F8A5FDD}" presName="parTrans" presStyleLbl="sibTrans2D1" presStyleIdx="0" presStyleCnt="1"/>
      <dgm:spPr/>
      <dgm:t>
        <a:bodyPr/>
        <a:lstStyle/>
        <a:p>
          <a:endParaRPr lang="en-US"/>
        </a:p>
      </dgm:t>
    </dgm:pt>
    <dgm:pt modelId="{A938E31B-DDA5-4402-81E1-824BC7FD1B8E}" type="pres">
      <dgm:prSet presAssocID="{1DBE6FCA-2702-41CD-9A2B-31A09EA075CF}" presName="child" presStyleLbl="alignAccFollowNode1" presStyleIdx="0" presStyleCnt="1">
        <dgm:presLayoutVars>
          <dgm:chMax val="0"/>
          <dgm:bulletEnabled val="1"/>
        </dgm:presLayoutVars>
      </dgm:prSet>
      <dgm:spPr/>
      <dgm:t>
        <a:bodyPr/>
        <a:lstStyle/>
        <a:p>
          <a:endParaRPr lang="en-US"/>
        </a:p>
      </dgm:t>
    </dgm:pt>
  </dgm:ptLst>
  <dgm:cxnLst>
    <dgm:cxn modelId="{698EC340-6B09-4C35-AFEF-F25407A5B5CC}" type="presOf" srcId="{5A3DF0FF-9813-4147-BB2B-C870C94FB194}" destId="{E457179C-D2C6-4B74-8E8B-3DD924972E06}" srcOrd="0" destOrd="0" presId="urn:microsoft.com/office/officeart/2005/8/layout/lProcess1"/>
    <dgm:cxn modelId="{D55A6203-0576-4FCF-A1C1-0007F73B61BF}" srcId="{5A3DF0FF-9813-4147-BB2B-C870C94FB194}" destId="{1DBE6FCA-2702-41CD-9A2B-31A09EA075CF}" srcOrd="0" destOrd="0" parTransId="{CAE937E6-D1D6-4AC9-A619-DA351F8A5FDD}" sibTransId="{A16E5C81-AB33-444A-AD9E-72AF3704F052}"/>
    <dgm:cxn modelId="{2DAC9599-9E87-4CB5-8CF2-5AE4DD42E904}" type="presOf" srcId="{CAE937E6-D1D6-4AC9-A619-DA351F8A5FDD}" destId="{4124547D-EEAE-4943-A7A5-BA6DD80F35C2}" srcOrd="0" destOrd="0" presId="urn:microsoft.com/office/officeart/2005/8/layout/lProcess1"/>
    <dgm:cxn modelId="{77592AF0-36BC-41E4-A350-8DF676141FD7}" srcId="{501FFF71-AE62-458F-94B8-AF9DE9C62F1E}" destId="{5A3DF0FF-9813-4147-BB2B-C870C94FB194}" srcOrd="0" destOrd="0" parTransId="{6459930C-A308-4F75-A913-88A61E85942D}" sibTransId="{9229200D-3188-462B-9C81-6AE0CC60F4B4}"/>
    <dgm:cxn modelId="{07161083-C70B-494A-BF72-992288A74907}" type="presOf" srcId="{501FFF71-AE62-458F-94B8-AF9DE9C62F1E}" destId="{4BA222D6-03EB-4705-B87F-87D17F5BA2B4}" srcOrd="0" destOrd="0" presId="urn:microsoft.com/office/officeart/2005/8/layout/lProcess1"/>
    <dgm:cxn modelId="{9A95F192-82A9-4DF1-892D-D9A15C406CA4}" type="presOf" srcId="{1DBE6FCA-2702-41CD-9A2B-31A09EA075CF}" destId="{A938E31B-DDA5-4402-81E1-824BC7FD1B8E}" srcOrd="0" destOrd="0" presId="urn:microsoft.com/office/officeart/2005/8/layout/lProcess1"/>
    <dgm:cxn modelId="{3DD76DD1-9182-477F-8FA4-7B1E2FE1254D}" type="presParOf" srcId="{4BA222D6-03EB-4705-B87F-87D17F5BA2B4}" destId="{4FE7A975-926B-4B51-82E6-832562C73374}" srcOrd="0" destOrd="0" presId="urn:microsoft.com/office/officeart/2005/8/layout/lProcess1"/>
    <dgm:cxn modelId="{295385F2-6669-48C9-BB4D-F48819BA8AFD}" type="presParOf" srcId="{4FE7A975-926B-4B51-82E6-832562C73374}" destId="{E457179C-D2C6-4B74-8E8B-3DD924972E06}" srcOrd="0" destOrd="0" presId="urn:microsoft.com/office/officeart/2005/8/layout/lProcess1"/>
    <dgm:cxn modelId="{D55E184F-E8A2-49FB-ADBF-84C4E2BBEB13}" type="presParOf" srcId="{4FE7A975-926B-4B51-82E6-832562C73374}" destId="{4124547D-EEAE-4943-A7A5-BA6DD80F35C2}" srcOrd="1" destOrd="0" presId="urn:microsoft.com/office/officeart/2005/8/layout/lProcess1"/>
    <dgm:cxn modelId="{B03BE996-8159-4942-B5EC-7A09A5C7902E}" type="presParOf" srcId="{4FE7A975-926B-4B51-82E6-832562C73374}" destId="{A938E31B-DDA5-4402-81E1-824BC7FD1B8E}" srcOrd="2"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2ECF0A-5B10-47E4-816F-C68D9CACE768}" type="doc">
      <dgm:prSet loTypeId="urn:microsoft.com/office/officeart/2005/8/layout/pyramid2" loCatId="pyramid" qsTypeId="urn:microsoft.com/office/officeart/2005/8/quickstyle/3d2" qsCatId="3D" csTypeId="urn:microsoft.com/office/officeart/2005/8/colors/colorful2" csCatId="colorful" phldr="1"/>
      <dgm:spPr/>
      <dgm:t>
        <a:bodyPr/>
        <a:lstStyle/>
        <a:p>
          <a:endParaRPr lang="en-US"/>
        </a:p>
      </dgm:t>
    </dgm:pt>
    <dgm:pt modelId="{C60A6F50-F42F-4545-8558-49077BC0750A}">
      <dgm:prSet/>
      <dgm:spPr/>
      <dgm:t>
        <a:bodyPr/>
        <a:lstStyle/>
        <a:p>
          <a:pPr rtl="1"/>
          <a:r>
            <a:rPr lang="fa-IR" dirty="0" smtClean="0"/>
            <a:t>زمین رایگان</a:t>
          </a:r>
          <a:endParaRPr lang="en-US" dirty="0"/>
        </a:p>
      </dgm:t>
    </dgm:pt>
    <dgm:pt modelId="{96D5BCBE-BC83-4FBC-893B-FF9657DB9758}" type="parTrans" cxnId="{42AEDAE1-23F4-4495-B5C7-BB2184F946C8}">
      <dgm:prSet/>
      <dgm:spPr/>
      <dgm:t>
        <a:bodyPr/>
        <a:lstStyle/>
        <a:p>
          <a:endParaRPr lang="en-US"/>
        </a:p>
      </dgm:t>
    </dgm:pt>
    <dgm:pt modelId="{BEBC3766-E3EE-4085-A2CA-048CDE7E166F}" type="sibTrans" cxnId="{42AEDAE1-23F4-4495-B5C7-BB2184F946C8}">
      <dgm:prSet/>
      <dgm:spPr/>
      <dgm:t>
        <a:bodyPr/>
        <a:lstStyle/>
        <a:p>
          <a:endParaRPr lang="en-US"/>
        </a:p>
      </dgm:t>
    </dgm:pt>
    <dgm:pt modelId="{18F069CD-9499-47EF-88D0-D33BC191B0B7}">
      <dgm:prSet/>
      <dgm:spPr/>
      <dgm:t>
        <a:bodyPr/>
        <a:lstStyle/>
        <a:p>
          <a:pPr rtl="1"/>
          <a:r>
            <a:rPr lang="fa-IR" dirty="0" smtClean="0"/>
            <a:t>سود نازل 6درصد</a:t>
          </a:r>
          <a:endParaRPr lang="en-US" dirty="0"/>
        </a:p>
      </dgm:t>
    </dgm:pt>
    <dgm:pt modelId="{CB93DC2F-2552-4858-A837-4A476B772C32}" type="parTrans" cxnId="{79D08E97-5A31-4DE1-8DC9-7E203F9C7418}">
      <dgm:prSet/>
      <dgm:spPr/>
      <dgm:t>
        <a:bodyPr/>
        <a:lstStyle/>
        <a:p>
          <a:endParaRPr lang="en-US"/>
        </a:p>
      </dgm:t>
    </dgm:pt>
    <dgm:pt modelId="{F7D082E5-6046-40C5-957D-0620413A9399}" type="sibTrans" cxnId="{79D08E97-5A31-4DE1-8DC9-7E203F9C7418}">
      <dgm:prSet/>
      <dgm:spPr/>
      <dgm:t>
        <a:bodyPr/>
        <a:lstStyle/>
        <a:p>
          <a:endParaRPr lang="en-US"/>
        </a:p>
      </dgm:t>
    </dgm:pt>
    <dgm:pt modelId="{40D5268B-34B8-4D40-8227-414224BA5313}">
      <dgm:prSet/>
      <dgm:spPr/>
      <dgm:t>
        <a:bodyPr/>
        <a:lstStyle/>
        <a:p>
          <a:pPr rtl="1"/>
          <a:r>
            <a:rPr lang="fa-IR" dirty="0" smtClean="0"/>
            <a:t>پله‌ای‌کردن در طول سه سال اول</a:t>
          </a:r>
          <a:endParaRPr lang="en-US" dirty="0"/>
        </a:p>
      </dgm:t>
    </dgm:pt>
    <dgm:pt modelId="{E9264243-5C38-4B43-9E2D-BDC11E16B28D}" type="parTrans" cxnId="{DDA4A07D-1598-4338-8F67-6802721EF831}">
      <dgm:prSet/>
      <dgm:spPr/>
      <dgm:t>
        <a:bodyPr/>
        <a:lstStyle/>
        <a:p>
          <a:endParaRPr lang="en-US"/>
        </a:p>
      </dgm:t>
    </dgm:pt>
    <dgm:pt modelId="{AFA7EEA5-4B61-4089-8D02-326D4210EE12}" type="sibTrans" cxnId="{DDA4A07D-1598-4338-8F67-6802721EF831}">
      <dgm:prSet/>
      <dgm:spPr/>
      <dgm:t>
        <a:bodyPr/>
        <a:lstStyle/>
        <a:p>
          <a:endParaRPr lang="en-US"/>
        </a:p>
      </dgm:t>
    </dgm:pt>
    <dgm:pt modelId="{80475756-5749-4215-AC6F-B126B314FEBD}">
      <dgm:prSet/>
      <dgm:spPr/>
      <dgm:t>
        <a:bodyPr/>
        <a:lstStyle/>
        <a:p>
          <a:pPr rtl="1"/>
          <a:r>
            <a:rPr lang="fa-IR" dirty="0" smtClean="0"/>
            <a:t>هزینۀ پروانۀ صفر</a:t>
          </a:r>
          <a:endParaRPr lang="en-US" dirty="0"/>
        </a:p>
      </dgm:t>
    </dgm:pt>
    <dgm:pt modelId="{B5A98B4D-354B-4E59-BF52-2F81BD63E7FA}" type="parTrans" cxnId="{9D32D66C-2D35-4719-AF1A-ACF5B9D22B46}">
      <dgm:prSet/>
      <dgm:spPr/>
      <dgm:t>
        <a:bodyPr/>
        <a:lstStyle/>
        <a:p>
          <a:endParaRPr lang="en-US"/>
        </a:p>
      </dgm:t>
    </dgm:pt>
    <dgm:pt modelId="{1D80A18C-CEBD-4096-B7BD-365EC64A43F4}" type="sibTrans" cxnId="{9D32D66C-2D35-4719-AF1A-ACF5B9D22B46}">
      <dgm:prSet/>
      <dgm:spPr/>
      <dgm:t>
        <a:bodyPr/>
        <a:lstStyle/>
        <a:p>
          <a:endParaRPr lang="en-US"/>
        </a:p>
      </dgm:t>
    </dgm:pt>
    <dgm:pt modelId="{48E08AD2-2C86-4F38-A5CF-E8EA5AF0FA48}">
      <dgm:prSet/>
      <dgm:spPr/>
      <dgm:t>
        <a:bodyPr/>
        <a:lstStyle/>
        <a:p>
          <a:pPr rtl="1"/>
          <a:r>
            <a:rPr lang="fa-IR" dirty="0" smtClean="0"/>
            <a:t>کاهش شدید کیفیت</a:t>
          </a:r>
          <a:endParaRPr lang="en-US" dirty="0"/>
        </a:p>
      </dgm:t>
    </dgm:pt>
    <dgm:pt modelId="{45422A11-4B6C-4AAB-8066-A0824D4F754A}" type="parTrans" cxnId="{2D48E329-D26D-4BD2-A431-9DB40C19C707}">
      <dgm:prSet/>
      <dgm:spPr/>
      <dgm:t>
        <a:bodyPr/>
        <a:lstStyle/>
        <a:p>
          <a:endParaRPr lang="en-US"/>
        </a:p>
      </dgm:t>
    </dgm:pt>
    <dgm:pt modelId="{5FC66628-FBC6-4063-8D8B-81193523B350}" type="sibTrans" cxnId="{2D48E329-D26D-4BD2-A431-9DB40C19C707}">
      <dgm:prSet/>
      <dgm:spPr/>
      <dgm:t>
        <a:bodyPr/>
        <a:lstStyle/>
        <a:p>
          <a:endParaRPr lang="en-US"/>
        </a:p>
      </dgm:t>
    </dgm:pt>
    <dgm:pt modelId="{A5A19485-CE6B-4C10-BA07-05F39E1B8DCE}" type="pres">
      <dgm:prSet presAssocID="{C32ECF0A-5B10-47E4-816F-C68D9CACE768}" presName="compositeShape" presStyleCnt="0">
        <dgm:presLayoutVars>
          <dgm:dir/>
          <dgm:resizeHandles/>
        </dgm:presLayoutVars>
      </dgm:prSet>
      <dgm:spPr/>
      <dgm:t>
        <a:bodyPr/>
        <a:lstStyle/>
        <a:p>
          <a:endParaRPr lang="en-US"/>
        </a:p>
      </dgm:t>
    </dgm:pt>
    <dgm:pt modelId="{B499B754-0D7A-48C2-93B3-BE633AECE8E0}" type="pres">
      <dgm:prSet presAssocID="{C32ECF0A-5B10-47E4-816F-C68D9CACE768}" presName="pyramid" presStyleLbl="node1" presStyleIdx="0" presStyleCnt="1"/>
      <dgm:spPr>
        <a:prstGeom prst="wave">
          <a:avLst/>
        </a:prstGeom>
      </dgm:spPr>
    </dgm:pt>
    <dgm:pt modelId="{5E21E117-D694-4FDA-87DF-B14818035237}" type="pres">
      <dgm:prSet presAssocID="{C32ECF0A-5B10-47E4-816F-C68D9CACE768}" presName="theList" presStyleCnt="0"/>
      <dgm:spPr/>
    </dgm:pt>
    <dgm:pt modelId="{8C5C0589-C671-42E4-A1FB-78AB21A3320D}" type="pres">
      <dgm:prSet presAssocID="{C60A6F50-F42F-4545-8558-49077BC0750A}" presName="aNode" presStyleLbl="fgAcc1" presStyleIdx="0" presStyleCnt="5">
        <dgm:presLayoutVars>
          <dgm:bulletEnabled val="1"/>
        </dgm:presLayoutVars>
      </dgm:prSet>
      <dgm:spPr/>
      <dgm:t>
        <a:bodyPr/>
        <a:lstStyle/>
        <a:p>
          <a:endParaRPr lang="en-US"/>
        </a:p>
      </dgm:t>
    </dgm:pt>
    <dgm:pt modelId="{B3908EB5-DF1B-4851-A962-7B4CFB5F7D1A}" type="pres">
      <dgm:prSet presAssocID="{C60A6F50-F42F-4545-8558-49077BC0750A}" presName="aSpace" presStyleCnt="0"/>
      <dgm:spPr/>
    </dgm:pt>
    <dgm:pt modelId="{77B4C015-A686-4FC7-8200-9E9A318079C4}" type="pres">
      <dgm:prSet presAssocID="{18F069CD-9499-47EF-88D0-D33BC191B0B7}" presName="aNode" presStyleLbl="fgAcc1" presStyleIdx="1" presStyleCnt="5">
        <dgm:presLayoutVars>
          <dgm:bulletEnabled val="1"/>
        </dgm:presLayoutVars>
      </dgm:prSet>
      <dgm:spPr/>
      <dgm:t>
        <a:bodyPr/>
        <a:lstStyle/>
        <a:p>
          <a:endParaRPr lang="en-US"/>
        </a:p>
      </dgm:t>
    </dgm:pt>
    <dgm:pt modelId="{61DC915B-3E8F-4CEB-9482-66D34D5CB063}" type="pres">
      <dgm:prSet presAssocID="{18F069CD-9499-47EF-88D0-D33BC191B0B7}" presName="aSpace" presStyleCnt="0"/>
      <dgm:spPr/>
    </dgm:pt>
    <dgm:pt modelId="{966D91BB-43C2-484B-99E6-10B0F8502088}" type="pres">
      <dgm:prSet presAssocID="{40D5268B-34B8-4D40-8227-414224BA5313}" presName="aNode" presStyleLbl="fgAcc1" presStyleIdx="2" presStyleCnt="5">
        <dgm:presLayoutVars>
          <dgm:bulletEnabled val="1"/>
        </dgm:presLayoutVars>
      </dgm:prSet>
      <dgm:spPr/>
      <dgm:t>
        <a:bodyPr/>
        <a:lstStyle/>
        <a:p>
          <a:endParaRPr lang="en-US"/>
        </a:p>
      </dgm:t>
    </dgm:pt>
    <dgm:pt modelId="{70097D34-DF9A-4A50-8508-8D2244FC9F32}" type="pres">
      <dgm:prSet presAssocID="{40D5268B-34B8-4D40-8227-414224BA5313}" presName="aSpace" presStyleCnt="0"/>
      <dgm:spPr/>
    </dgm:pt>
    <dgm:pt modelId="{7C5DDC65-309B-4EA4-BCE7-F82E668ED226}" type="pres">
      <dgm:prSet presAssocID="{80475756-5749-4215-AC6F-B126B314FEBD}" presName="aNode" presStyleLbl="fgAcc1" presStyleIdx="3" presStyleCnt="5">
        <dgm:presLayoutVars>
          <dgm:bulletEnabled val="1"/>
        </dgm:presLayoutVars>
      </dgm:prSet>
      <dgm:spPr/>
      <dgm:t>
        <a:bodyPr/>
        <a:lstStyle/>
        <a:p>
          <a:endParaRPr lang="en-US"/>
        </a:p>
      </dgm:t>
    </dgm:pt>
    <dgm:pt modelId="{AAEF7387-303F-4D20-BAF4-78793C200265}" type="pres">
      <dgm:prSet presAssocID="{80475756-5749-4215-AC6F-B126B314FEBD}" presName="aSpace" presStyleCnt="0"/>
      <dgm:spPr/>
    </dgm:pt>
    <dgm:pt modelId="{E36B370E-81D6-4A7D-BDED-07B492D6367A}" type="pres">
      <dgm:prSet presAssocID="{48E08AD2-2C86-4F38-A5CF-E8EA5AF0FA48}" presName="aNode" presStyleLbl="fgAcc1" presStyleIdx="4" presStyleCnt="5">
        <dgm:presLayoutVars>
          <dgm:bulletEnabled val="1"/>
        </dgm:presLayoutVars>
      </dgm:prSet>
      <dgm:spPr/>
      <dgm:t>
        <a:bodyPr/>
        <a:lstStyle/>
        <a:p>
          <a:endParaRPr lang="en-US"/>
        </a:p>
      </dgm:t>
    </dgm:pt>
    <dgm:pt modelId="{80A4F13E-6E6B-4D1D-AC9B-DFB9231F8E9E}" type="pres">
      <dgm:prSet presAssocID="{48E08AD2-2C86-4F38-A5CF-E8EA5AF0FA48}" presName="aSpace" presStyleCnt="0"/>
      <dgm:spPr/>
    </dgm:pt>
  </dgm:ptLst>
  <dgm:cxnLst>
    <dgm:cxn modelId="{67268DF9-8E34-457D-A45B-3E46E11A692D}" type="presOf" srcId="{48E08AD2-2C86-4F38-A5CF-E8EA5AF0FA48}" destId="{E36B370E-81D6-4A7D-BDED-07B492D6367A}" srcOrd="0" destOrd="0" presId="urn:microsoft.com/office/officeart/2005/8/layout/pyramid2"/>
    <dgm:cxn modelId="{EF0A684B-C33F-4C03-8C2B-59448FF6564D}" type="presOf" srcId="{18F069CD-9499-47EF-88D0-D33BC191B0B7}" destId="{77B4C015-A686-4FC7-8200-9E9A318079C4}" srcOrd="0" destOrd="0" presId="urn:microsoft.com/office/officeart/2005/8/layout/pyramid2"/>
    <dgm:cxn modelId="{A8C66D39-F32B-4F63-AF65-798697203C35}" type="presOf" srcId="{80475756-5749-4215-AC6F-B126B314FEBD}" destId="{7C5DDC65-309B-4EA4-BCE7-F82E668ED226}" srcOrd="0" destOrd="0" presId="urn:microsoft.com/office/officeart/2005/8/layout/pyramid2"/>
    <dgm:cxn modelId="{2D48E329-D26D-4BD2-A431-9DB40C19C707}" srcId="{C32ECF0A-5B10-47E4-816F-C68D9CACE768}" destId="{48E08AD2-2C86-4F38-A5CF-E8EA5AF0FA48}" srcOrd="4" destOrd="0" parTransId="{45422A11-4B6C-4AAB-8066-A0824D4F754A}" sibTransId="{5FC66628-FBC6-4063-8D8B-81193523B350}"/>
    <dgm:cxn modelId="{9D32D66C-2D35-4719-AF1A-ACF5B9D22B46}" srcId="{C32ECF0A-5B10-47E4-816F-C68D9CACE768}" destId="{80475756-5749-4215-AC6F-B126B314FEBD}" srcOrd="3" destOrd="0" parTransId="{B5A98B4D-354B-4E59-BF52-2F81BD63E7FA}" sibTransId="{1D80A18C-CEBD-4096-B7BD-365EC64A43F4}"/>
    <dgm:cxn modelId="{CAA8C291-1707-44EB-A498-FDFDF39E77AF}" type="presOf" srcId="{C60A6F50-F42F-4545-8558-49077BC0750A}" destId="{8C5C0589-C671-42E4-A1FB-78AB21A3320D}" srcOrd="0" destOrd="0" presId="urn:microsoft.com/office/officeart/2005/8/layout/pyramid2"/>
    <dgm:cxn modelId="{79D08E97-5A31-4DE1-8DC9-7E203F9C7418}" srcId="{C32ECF0A-5B10-47E4-816F-C68D9CACE768}" destId="{18F069CD-9499-47EF-88D0-D33BC191B0B7}" srcOrd="1" destOrd="0" parTransId="{CB93DC2F-2552-4858-A837-4A476B772C32}" sibTransId="{F7D082E5-6046-40C5-957D-0620413A9399}"/>
    <dgm:cxn modelId="{42AEDAE1-23F4-4495-B5C7-BB2184F946C8}" srcId="{C32ECF0A-5B10-47E4-816F-C68D9CACE768}" destId="{C60A6F50-F42F-4545-8558-49077BC0750A}" srcOrd="0" destOrd="0" parTransId="{96D5BCBE-BC83-4FBC-893B-FF9657DB9758}" sibTransId="{BEBC3766-E3EE-4085-A2CA-048CDE7E166F}"/>
    <dgm:cxn modelId="{CBF773F9-B3CD-4A4E-8693-90E318F8129E}" type="presOf" srcId="{C32ECF0A-5B10-47E4-816F-C68D9CACE768}" destId="{A5A19485-CE6B-4C10-BA07-05F39E1B8DCE}" srcOrd="0" destOrd="0" presId="urn:microsoft.com/office/officeart/2005/8/layout/pyramid2"/>
    <dgm:cxn modelId="{5A0EEFAD-20B8-4305-A0BA-1994D3E059DD}" type="presOf" srcId="{40D5268B-34B8-4D40-8227-414224BA5313}" destId="{966D91BB-43C2-484B-99E6-10B0F8502088}" srcOrd="0" destOrd="0" presId="urn:microsoft.com/office/officeart/2005/8/layout/pyramid2"/>
    <dgm:cxn modelId="{DDA4A07D-1598-4338-8F67-6802721EF831}" srcId="{C32ECF0A-5B10-47E4-816F-C68D9CACE768}" destId="{40D5268B-34B8-4D40-8227-414224BA5313}" srcOrd="2" destOrd="0" parTransId="{E9264243-5C38-4B43-9E2D-BDC11E16B28D}" sibTransId="{AFA7EEA5-4B61-4089-8D02-326D4210EE12}"/>
    <dgm:cxn modelId="{68D697FB-829C-4811-B5B8-DD1BE73917FE}" type="presParOf" srcId="{A5A19485-CE6B-4C10-BA07-05F39E1B8DCE}" destId="{B499B754-0D7A-48C2-93B3-BE633AECE8E0}" srcOrd="0" destOrd="0" presId="urn:microsoft.com/office/officeart/2005/8/layout/pyramid2"/>
    <dgm:cxn modelId="{CF15970C-4036-4375-870F-B478B273A95D}" type="presParOf" srcId="{A5A19485-CE6B-4C10-BA07-05F39E1B8DCE}" destId="{5E21E117-D694-4FDA-87DF-B14818035237}" srcOrd="1" destOrd="0" presId="urn:microsoft.com/office/officeart/2005/8/layout/pyramid2"/>
    <dgm:cxn modelId="{9F93D4CF-32B7-4F9F-96E3-18763E50AF26}" type="presParOf" srcId="{5E21E117-D694-4FDA-87DF-B14818035237}" destId="{8C5C0589-C671-42E4-A1FB-78AB21A3320D}" srcOrd="0" destOrd="0" presId="urn:microsoft.com/office/officeart/2005/8/layout/pyramid2"/>
    <dgm:cxn modelId="{2A3CF11E-372C-4ED0-A531-7A8B2510605E}" type="presParOf" srcId="{5E21E117-D694-4FDA-87DF-B14818035237}" destId="{B3908EB5-DF1B-4851-A962-7B4CFB5F7D1A}" srcOrd="1" destOrd="0" presId="urn:microsoft.com/office/officeart/2005/8/layout/pyramid2"/>
    <dgm:cxn modelId="{3BE10A02-F8C5-4394-986C-2ED5F8C5B80E}" type="presParOf" srcId="{5E21E117-D694-4FDA-87DF-B14818035237}" destId="{77B4C015-A686-4FC7-8200-9E9A318079C4}" srcOrd="2" destOrd="0" presId="urn:microsoft.com/office/officeart/2005/8/layout/pyramid2"/>
    <dgm:cxn modelId="{7029E911-95EF-4448-BA98-21C4E2E5FD7A}" type="presParOf" srcId="{5E21E117-D694-4FDA-87DF-B14818035237}" destId="{61DC915B-3E8F-4CEB-9482-66D34D5CB063}" srcOrd="3" destOrd="0" presId="urn:microsoft.com/office/officeart/2005/8/layout/pyramid2"/>
    <dgm:cxn modelId="{C12A7F98-8819-4E5F-B4A8-3ECA021870D0}" type="presParOf" srcId="{5E21E117-D694-4FDA-87DF-B14818035237}" destId="{966D91BB-43C2-484B-99E6-10B0F8502088}" srcOrd="4" destOrd="0" presId="urn:microsoft.com/office/officeart/2005/8/layout/pyramid2"/>
    <dgm:cxn modelId="{A676A5B5-D824-4708-8F6C-BCB8B9BCB38A}" type="presParOf" srcId="{5E21E117-D694-4FDA-87DF-B14818035237}" destId="{70097D34-DF9A-4A50-8508-8D2244FC9F32}" srcOrd="5" destOrd="0" presId="urn:microsoft.com/office/officeart/2005/8/layout/pyramid2"/>
    <dgm:cxn modelId="{AC13B06F-E24E-4077-A291-A7E3C224D081}" type="presParOf" srcId="{5E21E117-D694-4FDA-87DF-B14818035237}" destId="{7C5DDC65-309B-4EA4-BCE7-F82E668ED226}" srcOrd="6" destOrd="0" presId="urn:microsoft.com/office/officeart/2005/8/layout/pyramid2"/>
    <dgm:cxn modelId="{6171067D-E057-434E-BFE7-FAE6A8BA9D60}" type="presParOf" srcId="{5E21E117-D694-4FDA-87DF-B14818035237}" destId="{AAEF7387-303F-4D20-BAF4-78793C200265}" srcOrd="7" destOrd="0" presId="urn:microsoft.com/office/officeart/2005/8/layout/pyramid2"/>
    <dgm:cxn modelId="{AD3C2717-DA2C-4CDB-AA86-3730EE1A8EBF}" type="presParOf" srcId="{5E21E117-D694-4FDA-87DF-B14818035237}" destId="{E36B370E-81D6-4A7D-BDED-07B492D6367A}" srcOrd="8" destOrd="0" presId="urn:microsoft.com/office/officeart/2005/8/layout/pyramid2"/>
    <dgm:cxn modelId="{6559B22B-A4C8-45C4-9DAD-51DB7D617829}" type="presParOf" srcId="{5E21E117-D694-4FDA-87DF-B14818035237}" destId="{80A4F13E-6E6B-4D1D-AC9B-DFB9231F8E9E}"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41537E-0FDE-4648-A39C-929065719988}"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en-US"/>
        </a:p>
      </dgm:t>
    </dgm:pt>
    <dgm:pt modelId="{A4893785-67B2-432F-B9F1-D1BCB80CD47D}">
      <dgm:prSet/>
      <dgm:spPr/>
      <dgm:t>
        <a:bodyPr/>
        <a:lstStyle/>
        <a:p>
          <a:pPr algn="ctr" rtl="1"/>
          <a:r>
            <a:rPr lang="fa-IR" dirty="0" smtClean="0"/>
            <a:t>حضور مسکن مهر</a:t>
          </a:r>
          <a:endParaRPr lang="en-US" dirty="0"/>
        </a:p>
      </dgm:t>
    </dgm:pt>
    <dgm:pt modelId="{96AD6A33-59BC-4067-8DF8-F82C64BB2B24}" type="parTrans" cxnId="{A2D0FE6C-3512-4C65-A1D7-7EAB0C6F6F34}">
      <dgm:prSet/>
      <dgm:spPr/>
      <dgm:t>
        <a:bodyPr/>
        <a:lstStyle/>
        <a:p>
          <a:pPr algn="justLow"/>
          <a:endParaRPr lang="en-US"/>
        </a:p>
      </dgm:t>
    </dgm:pt>
    <dgm:pt modelId="{C2C5AA40-5D32-47A0-9C67-8C46A16D5537}" type="sibTrans" cxnId="{A2D0FE6C-3512-4C65-A1D7-7EAB0C6F6F34}">
      <dgm:prSet/>
      <dgm:spPr/>
      <dgm:t>
        <a:bodyPr/>
        <a:lstStyle/>
        <a:p>
          <a:pPr algn="justLow"/>
          <a:endParaRPr lang="en-US"/>
        </a:p>
      </dgm:t>
    </dgm:pt>
    <dgm:pt modelId="{7A83C0D9-BE70-4E45-83DE-DA41B26934CF}">
      <dgm:prSet/>
      <dgm:spPr/>
      <dgm:t>
        <a:bodyPr/>
        <a:lstStyle/>
        <a:p>
          <a:pPr algn="justLow" rtl="1"/>
          <a:r>
            <a:rPr lang="fa-IR" dirty="0" smtClean="0">
              <a:latin typeface="Arial Unicode MS" pitchFamily="34" charset="-128"/>
              <a:ea typeface="Arial Unicode MS" pitchFamily="34" charset="-128"/>
              <a:cs typeface="Arial Unicode MS" pitchFamily="34" charset="-128"/>
            </a:rPr>
            <a:t>رقیب بخش خصوصی در ساخت مسکن ارزان‌قیمت</a:t>
          </a:r>
          <a:endParaRPr lang="en-US" dirty="0">
            <a:latin typeface="Arial Unicode MS" pitchFamily="34" charset="-128"/>
            <a:ea typeface="Arial Unicode MS" pitchFamily="34" charset="-128"/>
            <a:cs typeface="Arial Unicode MS" pitchFamily="34" charset="-128"/>
          </a:endParaRPr>
        </a:p>
      </dgm:t>
    </dgm:pt>
    <dgm:pt modelId="{BAA7FBA9-9111-463B-88D6-7358C336DEDA}" type="parTrans" cxnId="{42C53EC7-200D-4DC1-A8C5-1B23386D9195}">
      <dgm:prSet/>
      <dgm:spPr/>
      <dgm:t>
        <a:bodyPr/>
        <a:lstStyle/>
        <a:p>
          <a:pPr algn="justLow"/>
          <a:endParaRPr lang="en-US"/>
        </a:p>
      </dgm:t>
    </dgm:pt>
    <dgm:pt modelId="{7991EBDD-5E93-46A8-A0DF-F7126D2C23A9}" type="sibTrans" cxnId="{42C53EC7-200D-4DC1-A8C5-1B23386D9195}">
      <dgm:prSet/>
      <dgm:spPr/>
      <dgm:t>
        <a:bodyPr/>
        <a:lstStyle/>
        <a:p>
          <a:pPr algn="justLow"/>
          <a:endParaRPr lang="en-US"/>
        </a:p>
      </dgm:t>
    </dgm:pt>
    <dgm:pt modelId="{8C7C7B72-77BC-4FF0-8021-61059ABDA674}">
      <dgm:prSet/>
      <dgm:spPr/>
      <dgm:t>
        <a:bodyPr/>
        <a:lstStyle/>
        <a:p>
          <a:pPr algn="ctr" rtl="1"/>
          <a:r>
            <a:rPr lang="fa-IR" dirty="0" smtClean="0"/>
            <a:t>کوچک‌شدن بازار رهن</a:t>
          </a:r>
          <a:endParaRPr lang="en-US" dirty="0"/>
        </a:p>
      </dgm:t>
    </dgm:pt>
    <dgm:pt modelId="{D3F3C870-666B-41EF-AC89-42D91E43D0CC}" type="parTrans" cxnId="{A58B61E2-77D9-4DE5-BBA9-03C8FCA2AE3E}">
      <dgm:prSet/>
      <dgm:spPr/>
      <dgm:t>
        <a:bodyPr/>
        <a:lstStyle/>
        <a:p>
          <a:pPr algn="justLow"/>
          <a:endParaRPr lang="en-US"/>
        </a:p>
      </dgm:t>
    </dgm:pt>
    <dgm:pt modelId="{60127874-25EA-4C23-A4EA-CAF0765DB6C0}" type="sibTrans" cxnId="{A58B61E2-77D9-4DE5-BBA9-03C8FCA2AE3E}">
      <dgm:prSet/>
      <dgm:spPr/>
      <dgm:t>
        <a:bodyPr/>
        <a:lstStyle/>
        <a:p>
          <a:pPr algn="justLow"/>
          <a:endParaRPr lang="en-US"/>
        </a:p>
      </dgm:t>
    </dgm:pt>
    <dgm:pt modelId="{2392D2CC-D292-434C-9427-769FA7A127E6}">
      <dgm:prSet/>
      <dgm:spPr/>
      <dgm:t>
        <a:bodyPr/>
        <a:lstStyle/>
        <a:p>
          <a:pPr algn="justLow" rtl="1"/>
          <a:r>
            <a:rPr lang="fa-IR" dirty="0" smtClean="0">
              <a:latin typeface="Arial Unicode MS" pitchFamily="34" charset="-128"/>
              <a:ea typeface="Arial Unicode MS" pitchFamily="34" charset="-128"/>
              <a:cs typeface="Arial Unicode MS" pitchFamily="34" charset="-128"/>
            </a:rPr>
            <a:t>کاهش تحریک طرف تقاضای مسکن ارزان‌قیمت </a:t>
          </a:r>
          <a:endParaRPr lang="en-US" dirty="0">
            <a:latin typeface="Arial Unicode MS" pitchFamily="34" charset="-128"/>
            <a:ea typeface="Arial Unicode MS" pitchFamily="34" charset="-128"/>
            <a:cs typeface="Arial Unicode MS" pitchFamily="34" charset="-128"/>
          </a:endParaRPr>
        </a:p>
      </dgm:t>
    </dgm:pt>
    <dgm:pt modelId="{CA3399CB-0AB4-4DB2-ADEA-164C04823554}" type="parTrans" cxnId="{E771FA82-136B-46CC-9887-B9E7D6AE848D}">
      <dgm:prSet/>
      <dgm:spPr/>
      <dgm:t>
        <a:bodyPr/>
        <a:lstStyle/>
        <a:p>
          <a:pPr algn="justLow"/>
          <a:endParaRPr lang="en-US"/>
        </a:p>
      </dgm:t>
    </dgm:pt>
    <dgm:pt modelId="{F9EF0BDA-71A9-444C-9055-C428AEFABC7F}" type="sibTrans" cxnId="{E771FA82-136B-46CC-9887-B9E7D6AE848D}">
      <dgm:prSet/>
      <dgm:spPr/>
      <dgm:t>
        <a:bodyPr/>
        <a:lstStyle/>
        <a:p>
          <a:pPr algn="justLow"/>
          <a:endParaRPr lang="en-US"/>
        </a:p>
      </dgm:t>
    </dgm:pt>
    <dgm:pt modelId="{EDCC87E2-4226-442D-8F2C-A758C88D8B98}" type="pres">
      <dgm:prSet presAssocID="{6741537E-0FDE-4648-A39C-929065719988}" presName="Name0" presStyleCnt="0">
        <dgm:presLayoutVars>
          <dgm:dir/>
          <dgm:animLvl val="lvl"/>
          <dgm:resizeHandles val="exact"/>
        </dgm:presLayoutVars>
      </dgm:prSet>
      <dgm:spPr/>
      <dgm:t>
        <a:bodyPr/>
        <a:lstStyle/>
        <a:p>
          <a:endParaRPr lang="en-US"/>
        </a:p>
      </dgm:t>
    </dgm:pt>
    <dgm:pt modelId="{96C3A0D9-56A8-4861-B137-03CCDFF54DEC}" type="pres">
      <dgm:prSet presAssocID="{A4893785-67B2-432F-B9F1-D1BCB80CD47D}" presName="composite" presStyleCnt="0"/>
      <dgm:spPr/>
      <dgm:t>
        <a:bodyPr/>
        <a:lstStyle/>
        <a:p>
          <a:endParaRPr lang="en-US"/>
        </a:p>
      </dgm:t>
    </dgm:pt>
    <dgm:pt modelId="{BD5E85E2-5226-41F7-97E6-B86612930735}" type="pres">
      <dgm:prSet presAssocID="{A4893785-67B2-432F-B9F1-D1BCB80CD47D}" presName="parTx" presStyleLbl="alignNode1" presStyleIdx="0" presStyleCnt="2">
        <dgm:presLayoutVars>
          <dgm:chMax val="0"/>
          <dgm:chPref val="0"/>
          <dgm:bulletEnabled val="1"/>
        </dgm:presLayoutVars>
      </dgm:prSet>
      <dgm:spPr/>
      <dgm:t>
        <a:bodyPr/>
        <a:lstStyle/>
        <a:p>
          <a:endParaRPr lang="en-US"/>
        </a:p>
      </dgm:t>
    </dgm:pt>
    <dgm:pt modelId="{6A25B8DA-5D5E-4C8D-9A4B-44A319A883E3}" type="pres">
      <dgm:prSet presAssocID="{A4893785-67B2-432F-B9F1-D1BCB80CD47D}" presName="desTx" presStyleLbl="alignAccFollowNode1" presStyleIdx="0" presStyleCnt="2">
        <dgm:presLayoutVars>
          <dgm:bulletEnabled val="1"/>
        </dgm:presLayoutVars>
      </dgm:prSet>
      <dgm:spPr/>
      <dgm:t>
        <a:bodyPr/>
        <a:lstStyle/>
        <a:p>
          <a:endParaRPr lang="en-US"/>
        </a:p>
      </dgm:t>
    </dgm:pt>
    <dgm:pt modelId="{15732390-C443-40E8-BAF0-C47DEA4955C8}" type="pres">
      <dgm:prSet presAssocID="{C2C5AA40-5D32-47A0-9C67-8C46A16D5537}" presName="space" presStyleCnt="0"/>
      <dgm:spPr/>
      <dgm:t>
        <a:bodyPr/>
        <a:lstStyle/>
        <a:p>
          <a:endParaRPr lang="en-US"/>
        </a:p>
      </dgm:t>
    </dgm:pt>
    <dgm:pt modelId="{D4C08EAE-C673-4F64-ADDD-274328AB7FF7}" type="pres">
      <dgm:prSet presAssocID="{8C7C7B72-77BC-4FF0-8021-61059ABDA674}" presName="composite" presStyleCnt="0"/>
      <dgm:spPr/>
      <dgm:t>
        <a:bodyPr/>
        <a:lstStyle/>
        <a:p>
          <a:endParaRPr lang="en-US"/>
        </a:p>
      </dgm:t>
    </dgm:pt>
    <dgm:pt modelId="{C924E812-A72F-405E-83CC-EE763EB399AA}" type="pres">
      <dgm:prSet presAssocID="{8C7C7B72-77BC-4FF0-8021-61059ABDA674}" presName="parTx" presStyleLbl="alignNode1" presStyleIdx="1" presStyleCnt="2">
        <dgm:presLayoutVars>
          <dgm:chMax val="0"/>
          <dgm:chPref val="0"/>
          <dgm:bulletEnabled val="1"/>
        </dgm:presLayoutVars>
      </dgm:prSet>
      <dgm:spPr/>
      <dgm:t>
        <a:bodyPr/>
        <a:lstStyle/>
        <a:p>
          <a:endParaRPr lang="en-US"/>
        </a:p>
      </dgm:t>
    </dgm:pt>
    <dgm:pt modelId="{79C4F951-15CD-4F64-BB15-0C72BFB5CB8E}" type="pres">
      <dgm:prSet presAssocID="{8C7C7B72-77BC-4FF0-8021-61059ABDA674}" presName="desTx" presStyleLbl="alignAccFollowNode1" presStyleIdx="1" presStyleCnt="2">
        <dgm:presLayoutVars>
          <dgm:bulletEnabled val="1"/>
        </dgm:presLayoutVars>
      </dgm:prSet>
      <dgm:spPr/>
      <dgm:t>
        <a:bodyPr/>
        <a:lstStyle/>
        <a:p>
          <a:endParaRPr lang="en-US"/>
        </a:p>
      </dgm:t>
    </dgm:pt>
  </dgm:ptLst>
  <dgm:cxnLst>
    <dgm:cxn modelId="{3C4E1C0A-4CD5-4DD4-8718-1676CD376B79}" type="presOf" srcId="{A4893785-67B2-432F-B9F1-D1BCB80CD47D}" destId="{BD5E85E2-5226-41F7-97E6-B86612930735}" srcOrd="0" destOrd="0" presId="urn:microsoft.com/office/officeart/2005/8/layout/hList1"/>
    <dgm:cxn modelId="{B63F4513-D5CB-4303-98DF-8A7724FA433E}" type="presOf" srcId="{8C7C7B72-77BC-4FF0-8021-61059ABDA674}" destId="{C924E812-A72F-405E-83CC-EE763EB399AA}" srcOrd="0" destOrd="0" presId="urn:microsoft.com/office/officeart/2005/8/layout/hList1"/>
    <dgm:cxn modelId="{8D93B3B2-44EC-4ED3-B2CC-44B0207F0727}" type="presOf" srcId="{6741537E-0FDE-4648-A39C-929065719988}" destId="{EDCC87E2-4226-442D-8F2C-A758C88D8B98}" srcOrd="0" destOrd="0" presId="urn:microsoft.com/office/officeart/2005/8/layout/hList1"/>
    <dgm:cxn modelId="{ACF70DCC-2D86-40C3-8357-03CDDFF6E976}" type="presOf" srcId="{2392D2CC-D292-434C-9427-769FA7A127E6}" destId="{79C4F951-15CD-4F64-BB15-0C72BFB5CB8E}" srcOrd="0" destOrd="0" presId="urn:microsoft.com/office/officeart/2005/8/layout/hList1"/>
    <dgm:cxn modelId="{42C53EC7-200D-4DC1-A8C5-1B23386D9195}" srcId="{A4893785-67B2-432F-B9F1-D1BCB80CD47D}" destId="{7A83C0D9-BE70-4E45-83DE-DA41B26934CF}" srcOrd="0" destOrd="0" parTransId="{BAA7FBA9-9111-463B-88D6-7358C336DEDA}" sibTransId="{7991EBDD-5E93-46A8-A0DF-F7126D2C23A9}"/>
    <dgm:cxn modelId="{A2D0FE6C-3512-4C65-A1D7-7EAB0C6F6F34}" srcId="{6741537E-0FDE-4648-A39C-929065719988}" destId="{A4893785-67B2-432F-B9F1-D1BCB80CD47D}" srcOrd="0" destOrd="0" parTransId="{96AD6A33-59BC-4067-8DF8-F82C64BB2B24}" sibTransId="{C2C5AA40-5D32-47A0-9C67-8C46A16D5537}"/>
    <dgm:cxn modelId="{A8D61D56-38F1-4A6A-A49B-78DE2E8C5D66}" type="presOf" srcId="{7A83C0D9-BE70-4E45-83DE-DA41B26934CF}" destId="{6A25B8DA-5D5E-4C8D-9A4B-44A319A883E3}" srcOrd="0" destOrd="0" presId="urn:microsoft.com/office/officeart/2005/8/layout/hList1"/>
    <dgm:cxn modelId="{A58B61E2-77D9-4DE5-BBA9-03C8FCA2AE3E}" srcId="{6741537E-0FDE-4648-A39C-929065719988}" destId="{8C7C7B72-77BC-4FF0-8021-61059ABDA674}" srcOrd="1" destOrd="0" parTransId="{D3F3C870-666B-41EF-AC89-42D91E43D0CC}" sibTransId="{60127874-25EA-4C23-A4EA-CAF0765DB6C0}"/>
    <dgm:cxn modelId="{E771FA82-136B-46CC-9887-B9E7D6AE848D}" srcId="{8C7C7B72-77BC-4FF0-8021-61059ABDA674}" destId="{2392D2CC-D292-434C-9427-769FA7A127E6}" srcOrd="0" destOrd="0" parTransId="{CA3399CB-0AB4-4DB2-ADEA-164C04823554}" sibTransId="{F9EF0BDA-71A9-444C-9055-C428AEFABC7F}"/>
    <dgm:cxn modelId="{D81BB5E7-320F-4184-B8E4-B25865239D39}" type="presParOf" srcId="{EDCC87E2-4226-442D-8F2C-A758C88D8B98}" destId="{96C3A0D9-56A8-4861-B137-03CCDFF54DEC}" srcOrd="0" destOrd="0" presId="urn:microsoft.com/office/officeart/2005/8/layout/hList1"/>
    <dgm:cxn modelId="{CB01492C-E460-4A8B-8433-D1623A1E9E03}" type="presParOf" srcId="{96C3A0D9-56A8-4861-B137-03CCDFF54DEC}" destId="{BD5E85E2-5226-41F7-97E6-B86612930735}" srcOrd="0" destOrd="0" presId="urn:microsoft.com/office/officeart/2005/8/layout/hList1"/>
    <dgm:cxn modelId="{E2E49C84-01D1-4155-A88C-1AE48A5F6E3D}" type="presParOf" srcId="{96C3A0D9-56A8-4861-B137-03CCDFF54DEC}" destId="{6A25B8DA-5D5E-4C8D-9A4B-44A319A883E3}" srcOrd="1" destOrd="0" presId="urn:microsoft.com/office/officeart/2005/8/layout/hList1"/>
    <dgm:cxn modelId="{1D4A7753-8989-450D-8ACD-2BB05AC37791}" type="presParOf" srcId="{EDCC87E2-4226-442D-8F2C-A758C88D8B98}" destId="{15732390-C443-40E8-BAF0-C47DEA4955C8}" srcOrd="1" destOrd="0" presId="urn:microsoft.com/office/officeart/2005/8/layout/hList1"/>
    <dgm:cxn modelId="{6CCE179D-D408-49C8-ACDA-ECA839FC4C32}" type="presParOf" srcId="{EDCC87E2-4226-442D-8F2C-A758C88D8B98}" destId="{D4C08EAE-C673-4F64-ADDD-274328AB7FF7}" srcOrd="2" destOrd="0" presId="urn:microsoft.com/office/officeart/2005/8/layout/hList1"/>
    <dgm:cxn modelId="{A40DEC64-C941-4B4A-86D4-862DD1C83B02}" type="presParOf" srcId="{D4C08EAE-C673-4F64-ADDD-274328AB7FF7}" destId="{C924E812-A72F-405E-83CC-EE763EB399AA}" srcOrd="0" destOrd="0" presId="urn:microsoft.com/office/officeart/2005/8/layout/hList1"/>
    <dgm:cxn modelId="{3D02C94A-800D-4B7B-B4B5-82A3442AF210}" type="presParOf" srcId="{D4C08EAE-C673-4F64-ADDD-274328AB7FF7}" destId="{79C4F951-15CD-4F64-BB15-0C72BFB5CB8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D358BDE-D53E-4971-AD2B-F6E64B8E9CBF}" type="doc">
      <dgm:prSet loTypeId="urn:microsoft.com/office/officeart/2005/8/layout/lProcess2" loCatId="list" qsTypeId="urn:microsoft.com/office/officeart/2005/8/quickstyle/3d2" qsCatId="3D" csTypeId="urn:microsoft.com/office/officeart/2005/8/colors/colorful1" csCatId="colorful" phldr="1"/>
      <dgm:spPr/>
      <dgm:t>
        <a:bodyPr/>
        <a:lstStyle/>
        <a:p>
          <a:endParaRPr lang="en-US"/>
        </a:p>
      </dgm:t>
    </dgm:pt>
    <dgm:pt modelId="{9F0B6F09-DD94-45A8-A8C5-9E42957A6405}">
      <dgm:prSet/>
      <dgm:spPr/>
      <dgm:t>
        <a:bodyPr/>
        <a:lstStyle/>
        <a:p>
          <a:pPr rtl="1"/>
          <a:endParaRPr lang="en-US" b="1" dirty="0">
            <a:latin typeface="Arial Unicode MS" pitchFamily="34" charset="-128"/>
            <a:ea typeface="Arial Unicode MS" pitchFamily="34" charset="-128"/>
            <a:cs typeface="Arial Unicode MS" pitchFamily="34" charset="-128"/>
          </a:endParaRPr>
        </a:p>
      </dgm:t>
    </dgm:pt>
    <dgm:pt modelId="{AE2A4320-45CA-4F19-B2D3-83901D5A7E39}" type="parTrans" cxnId="{5719015A-43BE-4B3A-BD49-831441B65A7D}">
      <dgm:prSet/>
      <dgm:spPr/>
      <dgm:t>
        <a:bodyPr/>
        <a:lstStyle/>
        <a:p>
          <a:endParaRPr lang="en-US"/>
        </a:p>
      </dgm:t>
    </dgm:pt>
    <dgm:pt modelId="{D2B966C2-4076-470F-9CD3-770036F66F7A}" type="sibTrans" cxnId="{5719015A-43BE-4B3A-BD49-831441B65A7D}">
      <dgm:prSet/>
      <dgm:spPr/>
      <dgm:t>
        <a:bodyPr/>
        <a:lstStyle/>
        <a:p>
          <a:endParaRPr lang="en-US"/>
        </a:p>
      </dgm:t>
    </dgm:pt>
    <dgm:pt modelId="{9A0B755F-757F-4965-9D46-A4D4071E2005}">
      <dgm:prSet/>
      <dgm:spPr/>
      <dgm:t>
        <a:bodyPr/>
        <a:lstStyle/>
        <a:p>
          <a:pPr rtl="1"/>
          <a:r>
            <a:rPr lang="fa-IR" b="1" dirty="0" smtClean="0">
              <a:latin typeface="Arial Unicode MS" pitchFamily="34" charset="-128"/>
              <a:ea typeface="Arial Unicode MS" pitchFamily="34" charset="-128"/>
              <a:cs typeface="Arial Unicode MS" pitchFamily="34" charset="-128"/>
            </a:rPr>
            <a:t>بسط اجاره و اجاره‌داری</a:t>
          </a:r>
          <a:endParaRPr lang="en-US" dirty="0"/>
        </a:p>
      </dgm:t>
    </dgm:pt>
    <dgm:pt modelId="{46ACAF6B-141B-431E-896C-89ACA9290528}" type="parTrans" cxnId="{953B76D8-3DFC-4086-A578-BD82609281A2}">
      <dgm:prSet/>
      <dgm:spPr/>
      <dgm:t>
        <a:bodyPr/>
        <a:lstStyle/>
        <a:p>
          <a:endParaRPr lang="en-US"/>
        </a:p>
      </dgm:t>
    </dgm:pt>
    <dgm:pt modelId="{589FF7CD-D5D6-4E3C-B1E6-18BB63DC6912}" type="sibTrans" cxnId="{953B76D8-3DFC-4086-A578-BD82609281A2}">
      <dgm:prSet/>
      <dgm:spPr/>
      <dgm:t>
        <a:bodyPr/>
        <a:lstStyle/>
        <a:p>
          <a:endParaRPr lang="en-US"/>
        </a:p>
      </dgm:t>
    </dgm:pt>
    <dgm:pt modelId="{19E0627D-A1B6-4F71-972E-016DC7760167}">
      <dgm:prSet/>
      <dgm:spPr/>
      <dgm:t>
        <a:bodyPr/>
        <a:lstStyle/>
        <a:p>
          <a:pPr rtl="1"/>
          <a:r>
            <a:rPr lang="fa-IR" dirty="0" smtClean="0"/>
            <a:t>انتشار صکوک اجاره</a:t>
          </a:r>
          <a:endParaRPr lang="fa-IR" dirty="0"/>
        </a:p>
      </dgm:t>
    </dgm:pt>
    <dgm:pt modelId="{1836254A-39D4-451C-A738-814FA9712C58}" type="parTrans" cxnId="{3026F475-AF17-4DAC-ABA2-6B89F2B53DBD}">
      <dgm:prSet/>
      <dgm:spPr/>
      <dgm:t>
        <a:bodyPr/>
        <a:lstStyle/>
        <a:p>
          <a:endParaRPr lang="en-US"/>
        </a:p>
      </dgm:t>
    </dgm:pt>
    <dgm:pt modelId="{2B2D89B7-96B0-4147-B51D-89C7E9A6BDB9}" type="sibTrans" cxnId="{3026F475-AF17-4DAC-ABA2-6B89F2B53DBD}">
      <dgm:prSet/>
      <dgm:spPr/>
      <dgm:t>
        <a:bodyPr/>
        <a:lstStyle/>
        <a:p>
          <a:endParaRPr lang="en-US"/>
        </a:p>
      </dgm:t>
    </dgm:pt>
    <dgm:pt modelId="{DC759B91-E907-46C4-8DA4-ABC486C39820}">
      <dgm:prSet/>
      <dgm:spPr/>
      <dgm:t>
        <a:bodyPr/>
        <a:lstStyle/>
        <a:p>
          <a:pPr rtl="1"/>
          <a:r>
            <a:rPr lang="fa-IR" dirty="0" smtClean="0"/>
            <a:t>راه‌اندازی صندوق بهره‌برداری</a:t>
          </a:r>
          <a:endParaRPr lang="en-US" dirty="0"/>
        </a:p>
      </dgm:t>
    </dgm:pt>
    <dgm:pt modelId="{66ABCD73-C0B1-4729-AF0D-2D5316625309}" type="parTrans" cxnId="{6B7A9D3B-0F41-468A-A11C-E65DEFB381F0}">
      <dgm:prSet/>
      <dgm:spPr/>
      <dgm:t>
        <a:bodyPr/>
        <a:lstStyle/>
        <a:p>
          <a:endParaRPr lang="en-US"/>
        </a:p>
      </dgm:t>
    </dgm:pt>
    <dgm:pt modelId="{2DE2C0AE-8199-4D38-8957-6B1849D84FEB}" type="sibTrans" cxnId="{6B7A9D3B-0F41-468A-A11C-E65DEFB381F0}">
      <dgm:prSet/>
      <dgm:spPr/>
      <dgm:t>
        <a:bodyPr/>
        <a:lstStyle/>
        <a:p>
          <a:endParaRPr lang="en-US"/>
        </a:p>
      </dgm:t>
    </dgm:pt>
    <dgm:pt modelId="{D221DE82-9E69-47E9-911F-54F90BFE6DD3}" type="pres">
      <dgm:prSet presAssocID="{BD358BDE-D53E-4971-AD2B-F6E64B8E9CBF}" presName="theList" presStyleCnt="0">
        <dgm:presLayoutVars>
          <dgm:dir/>
          <dgm:animLvl val="lvl"/>
          <dgm:resizeHandles val="exact"/>
        </dgm:presLayoutVars>
      </dgm:prSet>
      <dgm:spPr/>
      <dgm:t>
        <a:bodyPr/>
        <a:lstStyle/>
        <a:p>
          <a:endParaRPr lang="en-US"/>
        </a:p>
      </dgm:t>
    </dgm:pt>
    <dgm:pt modelId="{6F986F42-73FD-4BAF-B9A6-390B80A7DF71}" type="pres">
      <dgm:prSet presAssocID="{9F0B6F09-DD94-45A8-A8C5-9E42957A6405}" presName="compNode" presStyleCnt="0"/>
      <dgm:spPr/>
      <dgm:t>
        <a:bodyPr/>
        <a:lstStyle/>
        <a:p>
          <a:endParaRPr lang="en-US"/>
        </a:p>
      </dgm:t>
    </dgm:pt>
    <dgm:pt modelId="{9222125E-1785-4948-82F6-28AD9BBBCA7D}" type="pres">
      <dgm:prSet presAssocID="{9F0B6F09-DD94-45A8-A8C5-9E42957A6405}" presName="aNode" presStyleLbl="bgShp" presStyleIdx="0" presStyleCnt="1"/>
      <dgm:spPr/>
      <dgm:t>
        <a:bodyPr/>
        <a:lstStyle/>
        <a:p>
          <a:endParaRPr lang="en-US"/>
        </a:p>
      </dgm:t>
    </dgm:pt>
    <dgm:pt modelId="{87CDEE70-7F0B-4A86-AEFF-61DDF00B3FE8}" type="pres">
      <dgm:prSet presAssocID="{9F0B6F09-DD94-45A8-A8C5-9E42957A6405}" presName="textNode" presStyleLbl="bgShp" presStyleIdx="0" presStyleCnt="1"/>
      <dgm:spPr/>
      <dgm:t>
        <a:bodyPr/>
        <a:lstStyle/>
        <a:p>
          <a:endParaRPr lang="en-US"/>
        </a:p>
      </dgm:t>
    </dgm:pt>
    <dgm:pt modelId="{3B7C8315-93D5-42A1-AE3B-DCAE42E215B9}" type="pres">
      <dgm:prSet presAssocID="{9F0B6F09-DD94-45A8-A8C5-9E42957A6405}" presName="compChildNode" presStyleCnt="0"/>
      <dgm:spPr/>
      <dgm:t>
        <a:bodyPr/>
        <a:lstStyle/>
        <a:p>
          <a:endParaRPr lang="en-US"/>
        </a:p>
      </dgm:t>
    </dgm:pt>
    <dgm:pt modelId="{ED34FE8D-81F4-4EF9-A348-B2398FE7F88F}" type="pres">
      <dgm:prSet presAssocID="{9F0B6F09-DD94-45A8-A8C5-9E42957A6405}" presName="theInnerList" presStyleCnt="0"/>
      <dgm:spPr/>
      <dgm:t>
        <a:bodyPr/>
        <a:lstStyle/>
        <a:p>
          <a:endParaRPr lang="en-US"/>
        </a:p>
      </dgm:t>
    </dgm:pt>
    <dgm:pt modelId="{827D85F6-95CB-4D25-92A3-AD3CEB248A00}" type="pres">
      <dgm:prSet presAssocID="{9A0B755F-757F-4965-9D46-A4D4071E2005}" presName="childNode" presStyleLbl="node1" presStyleIdx="0" presStyleCnt="3" custScaleY="346906" custLinFactY="-163379" custLinFactNeighborX="768" custLinFactNeighborY="-200000">
        <dgm:presLayoutVars>
          <dgm:bulletEnabled val="1"/>
        </dgm:presLayoutVars>
      </dgm:prSet>
      <dgm:spPr/>
      <dgm:t>
        <a:bodyPr/>
        <a:lstStyle/>
        <a:p>
          <a:endParaRPr lang="en-US"/>
        </a:p>
      </dgm:t>
    </dgm:pt>
    <dgm:pt modelId="{8BEE9903-BA93-4087-92C7-39AB56270A79}" type="pres">
      <dgm:prSet presAssocID="{9A0B755F-757F-4965-9D46-A4D4071E2005}" presName="aSpace2" presStyleCnt="0"/>
      <dgm:spPr/>
      <dgm:t>
        <a:bodyPr/>
        <a:lstStyle/>
        <a:p>
          <a:endParaRPr lang="en-US"/>
        </a:p>
      </dgm:t>
    </dgm:pt>
    <dgm:pt modelId="{B0B2A361-87F1-427C-B06A-0A396C07B4B5}" type="pres">
      <dgm:prSet presAssocID="{DC759B91-E907-46C4-8DA4-ABC486C39820}" presName="childNode" presStyleLbl="node1" presStyleIdx="1" presStyleCnt="3" custScaleY="215794" custLinFactY="-131030" custLinFactNeighborX="-396" custLinFactNeighborY="-200000">
        <dgm:presLayoutVars>
          <dgm:bulletEnabled val="1"/>
        </dgm:presLayoutVars>
      </dgm:prSet>
      <dgm:spPr/>
      <dgm:t>
        <a:bodyPr/>
        <a:lstStyle/>
        <a:p>
          <a:endParaRPr lang="en-US"/>
        </a:p>
      </dgm:t>
    </dgm:pt>
    <dgm:pt modelId="{F238E212-26D5-4104-8A72-A76490AD452E}" type="pres">
      <dgm:prSet presAssocID="{DC759B91-E907-46C4-8DA4-ABC486C39820}" presName="aSpace2" presStyleCnt="0"/>
      <dgm:spPr/>
    </dgm:pt>
    <dgm:pt modelId="{E11812B3-CB85-4800-A2FE-BA3BF8BE0179}" type="pres">
      <dgm:prSet presAssocID="{19E0627D-A1B6-4F71-972E-016DC7760167}" presName="childNode" presStyleLbl="node1" presStyleIdx="2" presStyleCnt="3" custScaleY="244547" custLinFactY="-95939" custLinFactNeighborX="-396" custLinFactNeighborY="-100000">
        <dgm:presLayoutVars>
          <dgm:bulletEnabled val="1"/>
        </dgm:presLayoutVars>
      </dgm:prSet>
      <dgm:spPr/>
      <dgm:t>
        <a:bodyPr/>
        <a:lstStyle/>
        <a:p>
          <a:endParaRPr lang="en-US"/>
        </a:p>
      </dgm:t>
    </dgm:pt>
  </dgm:ptLst>
  <dgm:cxnLst>
    <dgm:cxn modelId="{89A701C8-E5B9-4047-9D5E-CE7613FED7A3}" type="presOf" srcId="{9F0B6F09-DD94-45A8-A8C5-9E42957A6405}" destId="{9222125E-1785-4948-82F6-28AD9BBBCA7D}" srcOrd="0" destOrd="0" presId="urn:microsoft.com/office/officeart/2005/8/layout/lProcess2"/>
    <dgm:cxn modelId="{3026F475-AF17-4DAC-ABA2-6B89F2B53DBD}" srcId="{9F0B6F09-DD94-45A8-A8C5-9E42957A6405}" destId="{19E0627D-A1B6-4F71-972E-016DC7760167}" srcOrd="2" destOrd="0" parTransId="{1836254A-39D4-451C-A738-814FA9712C58}" sibTransId="{2B2D89B7-96B0-4147-B51D-89C7E9A6BDB9}"/>
    <dgm:cxn modelId="{37388BB2-AFB0-425E-99EA-6100EE7100B9}" type="presOf" srcId="{19E0627D-A1B6-4F71-972E-016DC7760167}" destId="{E11812B3-CB85-4800-A2FE-BA3BF8BE0179}" srcOrd="0" destOrd="0" presId="urn:microsoft.com/office/officeart/2005/8/layout/lProcess2"/>
    <dgm:cxn modelId="{6B7A9D3B-0F41-468A-A11C-E65DEFB381F0}" srcId="{9F0B6F09-DD94-45A8-A8C5-9E42957A6405}" destId="{DC759B91-E907-46C4-8DA4-ABC486C39820}" srcOrd="1" destOrd="0" parTransId="{66ABCD73-C0B1-4729-AF0D-2D5316625309}" sibTransId="{2DE2C0AE-8199-4D38-8957-6B1849D84FEB}"/>
    <dgm:cxn modelId="{347CC770-D21D-4FCD-B39F-9E251C793F8D}" type="presOf" srcId="{BD358BDE-D53E-4971-AD2B-F6E64B8E9CBF}" destId="{D221DE82-9E69-47E9-911F-54F90BFE6DD3}" srcOrd="0" destOrd="0" presId="urn:microsoft.com/office/officeart/2005/8/layout/lProcess2"/>
    <dgm:cxn modelId="{7EF947FB-F954-404F-BC70-891515039BF3}" type="presOf" srcId="{9A0B755F-757F-4965-9D46-A4D4071E2005}" destId="{827D85F6-95CB-4D25-92A3-AD3CEB248A00}" srcOrd="0" destOrd="0" presId="urn:microsoft.com/office/officeart/2005/8/layout/lProcess2"/>
    <dgm:cxn modelId="{7E903CC4-7E2D-4BFD-AB50-1E61776AEE3C}" type="presOf" srcId="{9F0B6F09-DD94-45A8-A8C5-9E42957A6405}" destId="{87CDEE70-7F0B-4A86-AEFF-61DDF00B3FE8}" srcOrd="1" destOrd="0" presId="urn:microsoft.com/office/officeart/2005/8/layout/lProcess2"/>
    <dgm:cxn modelId="{953B76D8-3DFC-4086-A578-BD82609281A2}" srcId="{9F0B6F09-DD94-45A8-A8C5-9E42957A6405}" destId="{9A0B755F-757F-4965-9D46-A4D4071E2005}" srcOrd="0" destOrd="0" parTransId="{46ACAF6B-141B-431E-896C-89ACA9290528}" sibTransId="{589FF7CD-D5D6-4E3C-B1E6-18BB63DC6912}"/>
    <dgm:cxn modelId="{252B986F-CC43-45CA-AC7E-74576F768CC4}" type="presOf" srcId="{DC759B91-E907-46C4-8DA4-ABC486C39820}" destId="{B0B2A361-87F1-427C-B06A-0A396C07B4B5}" srcOrd="0" destOrd="0" presId="urn:microsoft.com/office/officeart/2005/8/layout/lProcess2"/>
    <dgm:cxn modelId="{5719015A-43BE-4B3A-BD49-831441B65A7D}" srcId="{BD358BDE-D53E-4971-AD2B-F6E64B8E9CBF}" destId="{9F0B6F09-DD94-45A8-A8C5-9E42957A6405}" srcOrd="0" destOrd="0" parTransId="{AE2A4320-45CA-4F19-B2D3-83901D5A7E39}" sibTransId="{D2B966C2-4076-470F-9CD3-770036F66F7A}"/>
    <dgm:cxn modelId="{FE298BBB-E21B-4A1A-A64F-253DE6B6948C}" type="presParOf" srcId="{D221DE82-9E69-47E9-911F-54F90BFE6DD3}" destId="{6F986F42-73FD-4BAF-B9A6-390B80A7DF71}" srcOrd="0" destOrd="0" presId="urn:microsoft.com/office/officeart/2005/8/layout/lProcess2"/>
    <dgm:cxn modelId="{21C77C99-2348-4435-A62E-10691966F922}" type="presParOf" srcId="{6F986F42-73FD-4BAF-B9A6-390B80A7DF71}" destId="{9222125E-1785-4948-82F6-28AD9BBBCA7D}" srcOrd="0" destOrd="0" presId="urn:microsoft.com/office/officeart/2005/8/layout/lProcess2"/>
    <dgm:cxn modelId="{AD9C53FB-AB59-4F07-8D73-D9F9AB11CD68}" type="presParOf" srcId="{6F986F42-73FD-4BAF-B9A6-390B80A7DF71}" destId="{87CDEE70-7F0B-4A86-AEFF-61DDF00B3FE8}" srcOrd="1" destOrd="0" presId="urn:microsoft.com/office/officeart/2005/8/layout/lProcess2"/>
    <dgm:cxn modelId="{31D70A17-E23F-4F42-A3E5-88FBE432642F}" type="presParOf" srcId="{6F986F42-73FD-4BAF-B9A6-390B80A7DF71}" destId="{3B7C8315-93D5-42A1-AE3B-DCAE42E215B9}" srcOrd="2" destOrd="0" presId="urn:microsoft.com/office/officeart/2005/8/layout/lProcess2"/>
    <dgm:cxn modelId="{F683C233-F069-47F0-AD3D-CBD2E57136BB}" type="presParOf" srcId="{3B7C8315-93D5-42A1-AE3B-DCAE42E215B9}" destId="{ED34FE8D-81F4-4EF9-A348-B2398FE7F88F}" srcOrd="0" destOrd="0" presId="urn:microsoft.com/office/officeart/2005/8/layout/lProcess2"/>
    <dgm:cxn modelId="{71E5CB6A-9A51-4FE4-A46F-55275B965BCC}" type="presParOf" srcId="{ED34FE8D-81F4-4EF9-A348-B2398FE7F88F}" destId="{827D85F6-95CB-4D25-92A3-AD3CEB248A00}" srcOrd="0" destOrd="0" presId="urn:microsoft.com/office/officeart/2005/8/layout/lProcess2"/>
    <dgm:cxn modelId="{F905F919-0B32-4A0D-BDA8-0C6938A9DE9D}" type="presParOf" srcId="{ED34FE8D-81F4-4EF9-A348-B2398FE7F88F}" destId="{8BEE9903-BA93-4087-92C7-39AB56270A79}" srcOrd="1" destOrd="0" presId="urn:microsoft.com/office/officeart/2005/8/layout/lProcess2"/>
    <dgm:cxn modelId="{0D706628-513D-469F-989D-B2C55471335F}" type="presParOf" srcId="{ED34FE8D-81F4-4EF9-A348-B2398FE7F88F}" destId="{B0B2A361-87F1-427C-B06A-0A396C07B4B5}" srcOrd="2" destOrd="0" presId="urn:microsoft.com/office/officeart/2005/8/layout/lProcess2"/>
    <dgm:cxn modelId="{0E2726AF-2F10-4438-8350-EAAC51F02E2E}" type="presParOf" srcId="{ED34FE8D-81F4-4EF9-A348-B2398FE7F88F}" destId="{F238E212-26D5-4104-8A72-A76490AD452E}" srcOrd="3" destOrd="0" presId="urn:microsoft.com/office/officeart/2005/8/layout/lProcess2"/>
    <dgm:cxn modelId="{83BE1DC0-75E6-4EE6-841E-F8FC4EF39196}" type="presParOf" srcId="{ED34FE8D-81F4-4EF9-A348-B2398FE7F88F}" destId="{E11812B3-CB85-4800-A2FE-BA3BF8BE0179}"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F73B3A-1488-4F99-8C79-FDCC8D05BA9A}" type="doc">
      <dgm:prSet loTypeId="urn:microsoft.com/office/officeart/2005/8/layout/lProcess2" loCatId="list" qsTypeId="urn:microsoft.com/office/officeart/2005/8/quickstyle/3d2" qsCatId="3D" csTypeId="urn:microsoft.com/office/officeart/2005/8/colors/colorful1" csCatId="colorful"/>
      <dgm:spPr/>
      <dgm:t>
        <a:bodyPr/>
        <a:lstStyle/>
        <a:p>
          <a:pPr rtl="1"/>
          <a:endParaRPr lang="fa-IR"/>
        </a:p>
      </dgm:t>
    </dgm:pt>
    <dgm:pt modelId="{7C7553D1-AB13-4BEE-B6D3-66DA3E96EFFE}">
      <dgm:prSet/>
      <dgm:spPr/>
      <dgm:t>
        <a:bodyPr/>
        <a:lstStyle/>
        <a:p>
          <a:pPr rtl="1"/>
          <a:r>
            <a:rPr lang="fa-IR" dirty="0" smtClean="0"/>
            <a:t>بازار سرمایه</a:t>
          </a:r>
          <a:endParaRPr lang="fa-IR" dirty="0"/>
        </a:p>
      </dgm:t>
    </dgm:pt>
    <dgm:pt modelId="{B6385E50-D2BA-466F-B63B-2DE8C9009F56}" type="parTrans" cxnId="{634D8520-FBA3-4ED7-972F-2DA192501D4E}">
      <dgm:prSet/>
      <dgm:spPr/>
      <dgm:t>
        <a:bodyPr/>
        <a:lstStyle/>
        <a:p>
          <a:pPr rtl="1"/>
          <a:endParaRPr lang="fa-IR"/>
        </a:p>
      </dgm:t>
    </dgm:pt>
    <dgm:pt modelId="{D3E95F37-2510-492A-95D8-EF2667760462}" type="sibTrans" cxnId="{634D8520-FBA3-4ED7-972F-2DA192501D4E}">
      <dgm:prSet/>
      <dgm:spPr/>
      <dgm:t>
        <a:bodyPr/>
        <a:lstStyle/>
        <a:p>
          <a:pPr rtl="1"/>
          <a:endParaRPr lang="fa-IR"/>
        </a:p>
      </dgm:t>
    </dgm:pt>
    <dgm:pt modelId="{F5A75D4F-93CA-4B63-9A25-FBC4AACB35F0}">
      <dgm:prSet/>
      <dgm:spPr/>
      <dgm:t>
        <a:bodyPr/>
        <a:lstStyle/>
        <a:p>
          <a:pPr rtl="1"/>
          <a:r>
            <a:rPr lang="fa-IR" dirty="0" smtClean="0">
              <a:latin typeface="Arial Unicode MS" pitchFamily="34" charset="-128"/>
              <a:ea typeface="Arial Unicode MS" pitchFamily="34" charset="-128"/>
              <a:cs typeface="Arial Unicode MS" pitchFamily="34" charset="-128"/>
            </a:rPr>
            <a:t>بازاری است که  ابزار مالی با سررسید یک سال یا بیشتر در آن معامله می‌شود.</a:t>
          </a:r>
          <a:endParaRPr lang="en-US" dirty="0">
            <a:latin typeface="Arial Unicode MS" pitchFamily="34" charset="-128"/>
            <a:ea typeface="Arial Unicode MS" pitchFamily="34" charset="-128"/>
            <a:cs typeface="Arial Unicode MS" pitchFamily="34" charset="-128"/>
          </a:endParaRPr>
        </a:p>
      </dgm:t>
    </dgm:pt>
    <dgm:pt modelId="{D465DF7F-5081-4669-B896-634A429262D1}" type="parTrans" cxnId="{4540EBF7-5A15-4717-9D13-18017081066D}">
      <dgm:prSet/>
      <dgm:spPr/>
      <dgm:t>
        <a:bodyPr/>
        <a:lstStyle/>
        <a:p>
          <a:pPr rtl="1"/>
          <a:endParaRPr lang="fa-IR"/>
        </a:p>
      </dgm:t>
    </dgm:pt>
    <dgm:pt modelId="{90418A7E-2615-4A0D-BB7B-F8B08CD48196}" type="sibTrans" cxnId="{4540EBF7-5A15-4717-9D13-18017081066D}">
      <dgm:prSet/>
      <dgm:spPr/>
      <dgm:t>
        <a:bodyPr/>
        <a:lstStyle/>
        <a:p>
          <a:pPr rtl="1"/>
          <a:endParaRPr lang="fa-IR"/>
        </a:p>
      </dgm:t>
    </dgm:pt>
    <dgm:pt modelId="{D919BA2B-D986-4703-A603-F6B3FFA7AB79}">
      <dgm:prSet/>
      <dgm:spPr/>
      <dgm:t>
        <a:bodyPr/>
        <a:lstStyle/>
        <a:p>
          <a:pPr rtl="1"/>
          <a:r>
            <a:rPr lang="fa-IR" dirty="0" smtClean="0"/>
            <a:t>بازار پول</a:t>
          </a:r>
          <a:endParaRPr lang="fa-IR" dirty="0"/>
        </a:p>
      </dgm:t>
    </dgm:pt>
    <dgm:pt modelId="{01B74D57-A7DC-41E1-A109-107E924B3E37}" type="parTrans" cxnId="{58598764-928C-43A2-95C9-6F0EB89FC3AE}">
      <dgm:prSet/>
      <dgm:spPr/>
      <dgm:t>
        <a:bodyPr/>
        <a:lstStyle/>
        <a:p>
          <a:pPr rtl="1"/>
          <a:endParaRPr lang="fa-IR"/>
        </a:p>
      </dgm:t>
    </dgm:pt>
    <dgm:pt modelId="{A9C28D61-4D71-4E94-B508-4A2C9084917D}" type="sibTrans" cxnId="{58598764-928C-43A2-95C9-6F0EB89FC3AE}">
      <dgm:prSet/>
      <dgm:spPr/>
      <dgm:t>
        <a:bodyPr/>
        <a:lstStyle/>
        <a:p>
          <a:pPr rtl="1"/>
          <a:endParaRPr lang="fa-IR"/>
        </a:p>
      </dgm:t>
    </dgm:pt>
    <dgm:pt modelId="{DF488CB6-DFAA-418C-8FBC-CFC24477419A}">
      <dgm:prSet/>
      <dgm:spPr/>
      <dgm:t>
        <a:bodyPr/>
        <a:lstStyle/>
        <a:p>
          <a:pPr rtl="1"/>
          <a:r>
            <a:rPr lang="fa-IR" dirty="0" smtClean="0">
              <a:latin typeface="Arial Unicode MS" pitchFamily="34" charset="-128"/>
              <a:ea typeface="Arial Unicode MS" pitchFamily="34" charset="-128"/>
              <a:cs typeface="Arial Unicode MS" pitchFamily="34" charset="-128"/>
            </a:rPr>
            <a:t>بازاری است که  ابزار مالی با سررسید کمتر از یک سال در آن معامله می‌شود.</a:t>
          </a:r>
          <a:endParaRPr lang="en-US" dirty="0">
            <a:latin typeface="Arial Unicode MS" pitchFamily="34" charset="-128"/>
            <a:ea typeface="Arial Unicode MS" pitchFamily="34" charset="-128"/>
            <a:cs typeface="Arial Unicode MS" pitchFamily="34" charset="-128"/>
          </a:endParaRPr>
        </a:p>
      </dgm:t>
    </dgm:pt>
    <dgm:pt modelId="{6B8D7060-9FD1-42CE-B28A-8A275B705CB8}" type="parTrans" cxnId="{1B4C0DF9-F70F-438A-8620-8AAEAAB90AA3}">
      <dgm:prSet/>
      <dgm:spPr/>
      <dgm:t>
        <a:bodyPr/>
        <a:lstStyle/>
        <a:p>
          <a:pPr rtl="1"/>
          <a:endParaRPr lang="fa-IR"/>
        </a:p>
      </dgm:t>
    </dgm:pt>
    <dgm:pt modelId="{0D1E540B-335F-40C9-81BD-E2EC4A3712BD}" type="sibTrans" cxnId="{1B4C0DF9-F70F-438A-8620-8AAEAAB90AA3}">
      <dgm:prSet/>
      <dgm:spPr/>
      <dgm:t>
        <a:bodyPr/>
        <a:lstStyle/>
        <a:p>
          <a:pPr rtl="1"/>
          <a:endParaRPr lang="fa-IR"/>
        </a:p>
      </dgm:t>
    </dgm:pt>
    <dgm:pt modelId="{73231793-2706-4542-80D1-A1461384066E}" type="pres">
      <dgm:prSet presAssocID="{8DF73B3A-1488-4F99-8C79-FDCC8D05BA9A}" presName="theList" presStyleCnt="0">
        <dgm:presLayoutVars>
          <dgm:dir/>
          <dgm:animLvl val="lvl"/>
          <dgm:resizeHandles val="exact"/>
        </dgm:presLayoutVars>
      </dgm:prSet>
      <dgm:spPr/>
      <dgm:t>
        <a:bodyPr/>
        <a:lstStyle/>
        <a:p>
          <a:pPr rtl="1"/>
          <a:endParaRPr lang="fa-IR"/>
        </a:p>
      </dgm:t>
    </dgm:pt>
    <dgm:pt modelId="{022B57A9-18D8-44A3-8EA4-9E32B50A3893}" type="pres">
      <dgm:prSet presAssocID="{7C7553D1-AB13-4BEE-B6D3-66DA3E96EFFE}" presName="compNode" presStyleCnt="0"/>
      <dgm:spPr/>
    </dgm:pt>
    <dgm:pt modelId="{95654DE6-421A-4E18-AE3A-9BA20EB2D145}" type="pres">
      <dgm:prSet presAssocID="{7C7553D1-AB13-4BEE-B6D3-66DA3E96EFFE}" presName="aNode" presStyleLbl="bgShp" presStyleIdx="0" presStyleCnt="2"/>
      <dgm:spPr/>
      <dgm:t>
        <a:bodyPr/>
        <a:lstStyle/>
        <a:p>
          <a:pPr rtl="1"/>
          <a:endParaRPr lang="fa-IR"/>
        </a:p>
      </dgm:t>
    </dgm:pt>
    <dgm:pt modelId="{E98EC627-E068-4C33-9EAA-78282EF02C75}" type="pres">
      <dgm:prSet presAssocID="{7C7553D1-AB13-4BEE-B6D3-66DA3E96EFFE}" presName="textNode" presStyleLbl="bgShp" presStyleIdx="0" presStyleCnt="2"/>
      <dgm:spPr/>
      <dgm:t>
        <a:bodyPr/>
        <a:lstStyle/>
        <a:p>
          <a:pPr rtl="1"/>
          <a:endParaRPr lang="fa-IR"/>
        </a:p>
      </dgm:t>
    </dgm:pt>
    <dgm:pt modelId="{A026F946-0763-49C9-89C4-B3B54FC411C9}" type="pres">
      <dgm:prSet presAssocID="{7C7553D1-AB13-4BEE-B6D3-66DA3E96EFFE}" presName="compChildNode" presStyleCnt="0"/>
      <dgm:spPr/>
    </dgm:pt>
    <dgm:pt modelId="{1846D366-9886-4E0C-BAD1-66F5033F5AF5}" type="pres">
      <dgm:prSet presAssocID="{7C7553D1-AB13-4BEE-B6D3-66DA3E96EFFE}" presName="theInnerList" presStyleCnt="0"/>
      <dgm:spPr/>
    </dgm:pt>
    <dgm:pt modelId="{20027D9C-38AC-400A-85F5-4A17B845F0C7}" type="pres">
      <dgm:prSet presAssocID="{F5A75D4F-93CA-4B63-9A25-FBC4AACB35F0}" presName="childNode" presStyleLbl="node1" presStyleIdx="0" presStyleCnt="2">
        <dgm:presLayoutVars>
          <dgm:bulletEnabled val="1"/>
        </dgm:presLayoutVars>
      </dgm:prSet>
      <dgm:spPr>
        <a:prstGeom prst="bevel">
          <a:avLst/>
        </a:prstGeom>
      </dgm:spPr>
      <dgm:t>
        <a:bodyPr/>
        <a:lstStyle/>
        <a:p>
          <a:pPr rtl="1"/>
          <a:endParaRPr lang="fa-IR"/>
        </a:p>
      </dgm:t>
    </dgm:pt>
    <dgm:pt modelId="{F2B48E90-558B-42AC-A40B-A2C33893EFFA}" type="pres">
      <dgm:prSet presAssocID="{7C7553D1-AB13-4BEE-B6D3-66DA3E96EFFE}" presName="aSpace" presStyleCnt="0"/>
      <dgm:spPr/>
    </dgm:pt>
    <dgm:pt modelId="{DC7E588E-DBB5-41F4-8688-C468BBD1B807}" type="pres">
      <dgm:prSet presAssocID="{D919BA2B-D986-4703-A603-F6B3FFA7AB79}" presName="compNode" presStyleCnt="0"/>
      <dgm:spPr/>
    </dgm:pt>
    <dgm:pt modelId="{F30EE415-8B97-4C0E-859A-1ECD0FC79704}" type="pres">
      <dgm:prSet presAssocID="{D919BA2B-D986-4703-A603-F6B3FFA7AB79}" presName="aNode" presStyleLbl="bgShp" presStyleIdx="1" presStyleCnt="2"/>
      <dgm:spPr/>
      <dgm:t>
        <a:bodyPr/>
        <a:lstStyle/>
        <a:p>
          <a:pPr rtl="1"/>
          <a:endParaRPr lang="fa-IR"/>
        </a:p>
      </dgm:t>
    </dgm:pt>
    <dgm:pt modelId="{C4D1FA4C-3BF8-4EFE-ACCB-CAE1325B3153}" type="pres">
      <dgm:prSet presAssocID="{D919BA2B-D986-4703-A603-F6B3FFA7AB79}" presName="textNode" presStyleLbl="bgShp" presStyleIdx="1" presStyleCnt="2"/>
      <dgm:spPr/>
      <dgm:t>
        <a:bodyPr/>
        <a:lstStyle/>
        <a:p>
          <a:pPr rtl="1"/>
          <a:endParaRPr lang="fa-IR"/>
        </a:p>
      </dgm:t>
    </dgm:pt>
    <dgm:pt modelId="{12646B8E-4FE4-402D-AA5B-7C61A7404740}" type="pres">
      <dgm:prSet presAssocID="{D919BA2B-D986-4703-A603-F6B3FFA7AB79}" presName="compChildNode" presStyleCnt="0"/>
      <dgm:spPr/>
    </dgm:pt>
    <dgm:pt modelId="{9C1F0183-5068-497A-AA14-9BAF471F03BD}" type="pres">
      <dgm:prSet presAssocID="{D919BA2B-D986-4703-A603-F6B3FFA7AB79}" presName="theInnerList" presStyleCnt="0"/>
      <dgm:spPr/>
    </dgm:pt>
    <dgm:pt modelId="{FEA026D2-2FD7-4E2D-8DC2-D6BCE11F5133}" type="pres">
      <dgm:prSet presAssocID="{DF488CB6-DFAA-418C-8FBC-CFC24477419A}" presName="childNode" presStyleLbl="node1" presStyleIdx="1" presStyleCnt="2">
        <dgm:presLayoutVars>
          <dgm:bulletEnabled val="1"/>
        </dgm:presLayoutVars>
      </dgm:prSet>
      <dgm:spPr>
        <a:prstGeom prst="bevel">
          <a:avLst/>
        </a:prstGeom>
      </dgm:spPr>
      <dgm:t>
        <a:bodyPr/>
        <a:lstStyle/>
        <a:p>
          <a:pPr rtl="1"/>
          <a:endParaRPr lang="fa-IR"/>
        </a:p>
      </dgm:t>
    </dgm:pt>
  </dgm:ptLst>
  <dgm:cxnLst>
    <dgm:cxn modelId="{58598764-928C-43A2-95C9-6F0EB89FC3AE}" srcId="{8DF73B3A-1488-4F99-8C79-FDCC8D05BA9A}" destId="{D919BA2B-D986-4703-A603-F6B3FFA7AB79}" srcOrd="1" destOrd="0" parTransId="{01B74D57-A7DC-41E1-A109-107E924B3E37}" sibTransId="{A9C28D61-4D71-4E94-B508-4A2C9084917D}"/>
    <dgm:cxn modelId="{634D8520-FBA3-4ED7-972F-2DA192501D4E}" srcId="{8DF73B3A-1488-4F99-8C79-FDCC8D05BA9A}" destId="{7C7553D1-AB13-4BEE-B6D3-66DA3E96EFFE}" srcOrd="0" destOrd="0" parTransId="{B6385E50-D2BA-466F-B63B-2DE8C9009F56}" sibTransId="{D3E95F37-2510-492A-95D8-EF2667760462}"/>
    <dgm:cxn modelId="{62773A8A-8305-4517-B8D1-EE4A061C25BC}" type="presOf" srcId="{D919BA2B-D986-4703-A603-F6B3FFA7AB79}" destId="{F30EE415-8B97-4C0E-859A-1ECD0FC79704}" srcOrd="0" destOrd="0" presId="urn:microsoft.com/office/officeart/2005/8/layout/lProcess2"/>
    <dgm:cxn modelId="{0A5353EB-FFC6-4072-B612-9C89830008DF}" type="presOf" srcId="{F5A75D4F-93CA-4B63-9A25-FBC4AACB35F0}" destId="{20027D9C-38AC-400A-85F5-4A17B845F0C7}" srcOrd="0" destOrd="0" presId="urn:microsoft.com/office/officeart/2005/8/layout/lProcess2"/>
    <dgm:cxn modelId="{4E88A62C-F596-4B13-8848-C35C875D11B1}" type="presOf" srcId="{7C7553D1-AB13-4BEE-B6D3-66DA3E96EFFE}" destId="{95654DE6-421A-4E18-AE3A-9BA20EB2D145}" srcOrd="0" destOrd="0" presId="urn:microsoft.com/office/officeart/2005/8/layout/lProcess2"/>
    <dgm:cxn modelId="{E570601C-5102-4594-A905-D0870CA7A317}" type="presOf" srcId="{D919BA2B-D986-4703-A603-F6B3FFA7AB79}" destId="{C4D1FA4C-3BF8-4EFE-ACCB-CAE1325B3153}" srcOrd="1" destOrd="0" presId="urn:microsoft.com/office/officeart/2005/8/layout/lProcess2"/>
    <dgm:cxn modelId="{4540EBF7-5A15-4717-9D13-18017081066D}" srcId="{7C7553D1-AB13-4BEE-B6D3-66DA3E96EFFE}" destId="{F5A75D4F-93CA-4B63-9A25-FBC4AACB35F0}" srcOrd="0" destOrd="0" parTransId="{D465DF7F-5081-4669-B896-634A429262D1}" sibTransId="{90418A7E-2615-4A0D-BB7B-F8B08CD48196}"/>
    <dgm:cxn modelId="{72A38359-AB1F-4A9C-A691-ADE136C3A7B6}" type="presOf" srcId="{8DF73B3A-1488-4F99-8C79-FDCC8D05BA9A}" destId="{73231793-2706-4542-80D1-A1461384066E}" srcOrd="0" destOrd="0" presId="urn:microsoft.com/office/officeart/2005/8/layout/lProcess2"/>
    <dgm:cxn modelId="{70BC44CC-4471-43E3-8B33-DE3752A56757}" type="presOf" srcId="{7C7553D1-AB13-4BEE-B6D3-66DA3E96EFFE}" destId="{E98EC627-E068-4C33-9EAA-78282EF02C75}" srcOrd="1" destOrd="0" presId="urn:microsoft.com/office/officeart/2005/8/layout/lProcess2"/>
    <dgm:cxn modelId="{9D3E48CD-6586-4384-A946-351A44ACDF8F}" type="presOf" srcId="{DF488CB6-DFAA-418C-8FBC-CFC24477419A}" destId="{FEA026D2-2FD7-4E2D-8DC2-D6BCE11F5133}" srcOrd="0" destOrd="0" presId="urn:microsoft.com/office/officeart/2005/8/layout/lProcess2"/>
    <dgm:cxn modelId="{1B4C0DF9-F70F-438A-8620-8AAEAAB90AA3}" srcId="{D919BA2B-D986-4703-A603-F6B3FFA7AB79}" destId="{DF488CB6-DFAA-418C-8FBC-CFC24477419A}" srcOrd="0" destOrd="0" parTransId="{6B8D7060-9FD1-42CE-B28A-8A275B705CB8}" sibTransId="{0D1E540B-335F-40C9-81BD-E2EC4A3712BD}"/>
    <dgm:cxn modelId="{9BAA4141-0730-4E1D-B239-FC5B9ED7F213}" type="presParOf" srcId="{73231793-2706-4542-80D1-A1461384066E}" destId="{022B57A9-18D8-44A3-8EA4-9E32B50A3893}" srcOrd="0" destOrd="0" presId="urn:microsoft.com/office/officeart/2005/8/layout/lProcess2"/>
    <dgm:cxn modelId="{D42B2596-7EFB-48EE-A16E-B82FD3ACA4AC}" type="presParOf" srcId="{022B57A9-18D8-44A3-8EA4-9E32B50A3893}" destId="{95654DE6-421A-4E18-AE3A-9BA20EB2D145}" srcOrd="0" destOrd="0" presId="urn:microsoft.com/office/officeart/2005/8/layout/lProcess2"/>
    <dgm:cxn modelId="{5091FB43-AEBE-42C3-BE1E-6379EB312C38}" type="presParOf" srcId="{022B57A9-18D8-44A3-8EA4-9E32B50A3893}" destId="{E98EC627-E068-4C33-9EAA-78282EF02C75}" srcOrd="1" destOrd="0" presId="urn:microsoft.com/office/officeart/2005/8/layout/lProcess2"/>
    <dgm:cxn modelId="{6ACC3B6E-77B7-4D3F-A469-DD22E4232091}" type="presParOf" srcId="{022B57A9-18D8-44A3-8EA4-9E32B50A3893}" destId="{A026F946-0763-49C9-89C4-B3B54FC411C9}" srcOrd="2" destOrd="0" presId="urn:microsoft.com/office/officeart/2005/8/layout/lProcess2"/>
    <dgm:cxn modelId="{B518DC58-20FF-4F75-87F1-646F16DCED1F}" type="presParOf" srcId="{A026F946-0763-49C9-89C4-B3B54FC411C9}" destId="{1846D366-9886-4E0C-BAD1-66F5033F5AF5}" srcOrd="0" destOrd="0" presId="urn:microsoft.com/office/officeart/2005/8/layout/lProcess2"/>
    <dgm:cxn modelId="{E8A65307-71A3-4D71-81F1-79C3BE0AA2DA}" type="presParOf" srcId="{1846D366-9886-4E0C-BAD1-66F5033F5AF5}" destId="{20027D9C-38AC-400A-85F5-4A17B845F0C7}" srcOrd="0" destOrd="0" presId="urn:microsoft.com/office/officeart/2005/8/layout/lProcess2"/>
    <dgm:cxn modelId="{0C2108C8-7A7B-417A-B599-9EC27B3FCDC8}" type="presParOf" srcId="{73231793-2706-4542-80D1-A1461384066E}" destId="{F2B48E90-558B-42AC-A40B-A2C33893EFFA}" srcOrd="1" destOrd="0" presId="urn:microsoft.com/office/officeart/2005/8/layout/lProcess2"/>
    <dgm:cxn modelId="{976F5C9F-7636-4A2D-9129-AA82C1DFC3CA}" type="presParOf" srcId="{73231793-2706-4542-80D1-A1461384066E}" destId="{DC7E588E-DBB5-41F4-8688-C468BBD1B807}" srcOrd="2" destOrd="0" presId="urn:microsoft.com/office/officeart/2005/8/layout/lProcess2"/>
    <dgm:cxn modelId="{8730C875-B2FA-4C61-B16C-594B88DB8EB5}" type="presParOf" srcId="{DC7E588E-DBB5-41F4-8688-C468BBD1B807}" destId="{F30EE415-8B97-4C0E-859A-1ECD0FC79704}" srcOrd="0" destOrd="0" presId="urn:microsoft.com/office/officeart/2005/8/layout/lProcess2"/>
    <dgm:cxn modelId="{CC4C756B-7A5A-4A35-9F6F-E2D8FA31CF2D}" type="presParOf" srcId="{DC7E588E-DBB5-41F4-8688-C468BBD1B807}" destId="{C4D1FA4C-3BF8-4EFE-ACCB-CAE1325B3153}" srcOrd="1" destOrd="0" presId="urn:microsoft.com/office/officeart/2005/8/layout/lProcess2"/>
    <dgm:cxn modelId="{4D5CB133-1023-4AB3-9654-7356B155F15C}" type="presParOf" srcId="{DC7E588E-DBB5-41F4-8688-C468BBD1B807}" destId="{12646B8E-4FE4-402D-AA5B-7C61A7404740}" srcOrd="2" destOrd="0" presId="urn:microsoft.com/office/officeart/2005/8/layout/lProcess2"/>
    <dgm:cxn modelId="{E0DE638A-FA59-4018-A6ED-B15EA1F86A7A}" type="presParOf" srcId="{12646B8E-4FE4-402D-AA5B-7C61A7404740}" destId="{9C1F0183-5068-497A-AA14-9BAF471F03BD}" srcOrd="0" destOrd="0" presId="urn:microsoft.com/office/officeart/2005/8/layout/lProcess2"/>
    <dgm:cxn modelId="{1893E098-6BF9-456C-BF3C-31AA0B740167}" type="presParOf" srcId="{9C1F0183-5068-497A-AA14-9BAF471F03BD}" destId="{FEA026D2-2FD7-4E2D-8DC2-D6BCE11F5133}"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0026D1-E0A9-4DFD-93A5-15BF0B002876}"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pPr rtl="1"/>
          <a:endParaRPr lang="fa-IR"/>
        </a:p>
      </dgm:t>
    </dgm:pt>
    <dgm:pt modelId="{2C2D020C-509E-4633-9150-41091564AD9A}">
      <dgm:prSet/>
      <dgm:spPr/>
      <dgm:t>
        <a:bodyPr/>
        <a:lstStyle/>
        <a:p>
          <a:pPr rtl="1"/>
          <a:r>
            <a:rPr lang="fa-IR" dirty="0" smtClean="0">
              <a:cs typeface="B Elham" pitchFamily="2" charset="-78"/>
            </a:rPr>
            <a:t>مبتنی بر بدهی</a:t>
          </a:r>
          <a:endParaRPr lang="fa-IR" dirty="0">
            <a:cs typeface="B Elham" pitchFamily="2" charset="-78"/>
          </a:endParaRPr>
        </a:p>
      </dgm:t>
    </dgm:pt>
    <dgm:pt modelId="{EB1E66D7-00A5-42FA-B724-4831F06FFD63}" type="parTrans" cxnId="{71A80981-97DF-410C-A8A3-F655B55E13FF}">
      <dgm:prSet/>
      <dgm:spPr/>
      <dgm:t>
        <a:bodyPr/>
        <a:lstStyle/>
        <a:p>
          <a:pPr rtl="1"/>
          <a:endParaRPr lang="fa-IR">
            <a:cs typeface="B Elham" pitchFamily="2" charset="-78"/>
          </a:endParaRPr>
        </a:p>
      </dgm:t>
    </dgm:pt>
    <dgm:pt modelId="{5B5986C6-4D38-4261-A506-DCDE544229B8}" type="sibTrans" cxnId="{71A80981-97DF-410C-A8A3-F655B55E13FF}">
      <dgm:prSet/>
      <dgm:spPr/>
      <dgm:t>
        <a:bodyPr/>
        <a:lstStyle/>
        <a:p>
          <a:pPr rtl="1"/>
          <a:endParaRPr lang="fa-IR">
            <a:cs typeface="B Elham" pitchFamily="2" charset="-78"/>
          </a:endParaRPr>
        </a:p>
      </dgm:t>
    </dgm:pt>
    <dgm:pt modelId="{8939B4AB-C493-487B-B6F7-EA5E093A8FDC}">
      <dgm:prSet/>
      <dgm:spPr/>
      <dgm:t>
        <a:bodyPr/>
        <a:lstStyle/>
        <a:p>
          <a:pPr rtl="1"/>
          <a:r>
            <a:rPr lang="fa-IR" dirty="0" smtClean="0">
              <a:cs typeface="B Elham" pitchFamily="2" charset="-78"/>
            </a:rPr>
            <a:t>مبتنی بر سرمایه</a:t>
          </a:r>
          <a:endParaRPr lang="en-US" dirty="0">
            <a:cs typeface="B Elham" pitchFamily="2" charset="-78"/>
          </a:endParaRPr>
        </a:p>
      </dgm:t>
    </dgm:pt>
    <dgm:pt modelId="{FE20192E-A098-4FB5-9CD5-A98946AAB151}" type="parTrans" cxnId="{8494C7B1-B2FE-49E5-B6B5-3703F0FF645B}">
      <dgm:prSet/>
      <dgm:spPr/>
      <dgm:t>
        <a:bodyPr/>
        <a:lstStyle/>
        <a:p>
          <a:pPr rtl="1"/>
          <a:endParaRPr lang="fa-IR">
            <a:cs typeface="B Elham" pitchFamily="2" charset="-78"/>
          </a:endParaRPr>
        </a:p>
      </dgm:t>
    </dgm:pt>
    <dgm:pt modelId="{B28334CD-C8AA-48C7-98B7-EB5D648655CD}" type="sibTrans" cxnId="{8494C7B1-B2FE-49E5-B6B5-3703F0FF645B}">
      <dgm:prSet/>
      <dgm:spPr/>
      <dgm:t>
        <a:bodyPr/>
        <a:lstStyle/>
        <a:p>
          <a:pPr rtl="1"/>
          <a:endParaRPr lang="fa-IR">
            <a:cs typeface="B Elham" pitchFamily="2" charset="-78"/>
          </a:endParaRPr>
        </a:p>
      </dgm:t>
    </dgm:pt>
    <dgm:pt modelId="{E66F0739-7017-4D07-834E-1EC6312C6078}" type="pres">
      <dgm:prSet presAssocID="{5E0026D1-E0A9-4DFD-93A5-15BF0B002876}" presName="compositeShape" presStyleCnt="0">
        <dgm:presLayoutVars>
          <dgm:chMax val="2"/>
          <dgm:dir/>
          <dgm:resizeHandles val="exact"/>
        </dgm:presLayoutVars>
      </dgm:prSet>
      <dgm:spPr/>
      <dgm:t>
        <a:bodyPr/>
        <a:lstStyle/>
        <a:p>
          <a:pPr rtl="1"/>
          <a:endParaRPr lang="fa-IR"/>
        </a:p>
      </dgm:t>
    </dgm:pt>
    <dgm:pt modelId="{105EE124-A8C1-4AC4-A685-3FB0042DBF0B}" type="pres">
      <dgm:prSet presAssocID="{5E0026D1-E0A9-4DFD-93A5-15BF0B002876}" presName="ribbon" presStyleLbl="node1" presStyleIdx="0" presStyleCnt="1"/>
      <dgm:spPr/>
      <dgm:t>
        <a:bodyPr/>
        <a:lstStyle/>
        <a:p>
          <a:pPr rtl="1"/>
          <a:endParaRPr lang="fa-IR"/>
        </a:p>
      </dgm:t>
    </dgm:pt>
    <dgm:pt modelId="{ABBBF60C-6DFA-48DA-AB44-A4637958FA34}" type="pres">
      <dgm:prSet presAssocID="{5E0026D1-E0A9-4DFD-93A5-15BF0B002876}" presName="leftArrowText" presStyleLbl="node1" presStyleIdx="0" presStyleCnt="1">
        <dgm:presLayoutVars>
          <dgm:chMax val="0"/>
          <dgm:bulletEnabled val="1"/>
        </dgm:presLayoutVars>
      </dgm:prSet>
      <dgm:spPr/>
      <dgm:t>
        <a:bodyPr/>
        <a:lstStyle/>
        <a:p>
          <a:pPr rtl="1"/>
          <a:endParaRPr lang="fa-IR"/>
        </a:p>
      </dgm:t>
    </dgm:pt>
    <dgm:pt modelId="{AC48598C-F383-4C40-814C-D8EB5AE5AB55}" type="pres">
      <dgm:prSet presAssocID="{5E0026D1-E0A9-4DFD-93A5-15BF0B002876}" presName="rightArrowText" presStyleLbl="node1" presStyleIdx="0" presStyleCnt="1">
        <dgm:presLayoutVars>
          <dgm:chMax val="0"/>
          <dgm:bulletEnabled val="1"/>
        </dgm:presLayoutVars>
      </dgm:prSet>
      <dgm:spPr/>
      <dgm:t>
        <a:bodyPr/>
        <a:lstStyle/>
        <a:p>
          <a:pPr rtl="1"/>
          <a:endParaRPr lang="fa-IR"/>
        </a:p>
      </dgm:t>
    </dgm:pt>
  </dgm:ptLst>
  <dgm:cxnLst>
    <dgm:cxn modelId="{D2523755-21D0-4879-9136-610304007BBF}" type="presOf" srcId="{2C2D020C-509E-4633-9150-41091564AD9A}" destId="{ABBBF60C-6DFA-48DA-AB44-A4637958FA34}" srcOrd="0" destOrd="0" presId="urn:microsoft.com/office/officeart/2005/8/layout/arrow6"/>
    <dgm:cxn modelId="{8494C7B1-B2FE-49E5-B6B5-3703F0FF645B}" srcId="{5E0026D1-E0A9-4DFD-93A5-15BF0B002876}" destId="{8939B4AB-C493-487B-B6F7-EA5E093A8FDC}" srcOrd="1" destOrd="0" parTransId="{FE20192E-A098-4FB5-9CD5-A98946AAB151}" sibTransId="{B28334CD-C8AA-48C7-98B7-EB5D648655CD}"/>
    <dgm:cxn modelId="{0FA7C346-3522-40CA-A58B-96B3A83D4489}" type="presOf" srcId="{8939B4AB-C493-487B-B6F7-EA5E093A8FDC}" destId="{AC48598C-F383-4C40-814C-D8EB5AE5AB55}" srcOrd="0" destOrd="0" presId="urn:microsoft.com/office/officeart/2005/8/layout/arrow6"/>
    <dgm:cxn modelId="{86199340-A4F9-4B5D-BA9E-F838655855DA}" type="presOf" srcId="{5E0026D1-E0A9-4DFD-93A5-15BF0B002876}" destId="{E66F0739-7017-4D07-834E-1EC6312C6078}" srcOrd="0" destOrd="0" presId="urn:microsoft.com/office/officeart/2005/8/layout/arrow6"/>
    <dgm:cxn modelId="{71A80981-97DF-410C-A8A3-F655B55E13FF}" srcId="{5E0026D1-E0A9-4DFD-93A5-15BF0B002876}" destId="{2C2D020C-509E-4633-9150-41091564AD9A}" srcOrd="0" destOrd="0" parTransId="{EB1E66D7-00A5-42FA-B724-4831F06FFD63}" sibTransId="{5B5986C6-4D38-4261-A506-DCDE544229B8}"/>
    <dgm:cxn modelId="{493387C7-6BD2-41CB-BA15-8C3B1158AF46}" type="presParOf" srcId="{E66F0739-7017-4D07-834E-1EC6312C6078}" destId="{105EE124-A8C1-4AC4-A685-3FB0042DBF0B}" srcOrd="0" destOrd="0" presId="urn:microsoft.com/office/officeart/2005/8/layout/arrow6"/>
    <dgm:cxn modelId="{781056A1-B421-4652-BC02-A14BAEE3147C}" type="presParOf" srcId="{E66F0739-7017-4D07-834E-1EC6312C6078}" destId="{ABBBF60C-6DFA-48DA-AB44-A4637958FA34}" srcOrd="1" destOrd="0" presId="urn:microsoft.com/office/officeart/2005/8/layout/arrow6"/>
    <dgm:cxn modelId="{9BDAD338-6930-4FB3-8969-C40E65E5DA6C}" type="presParOf" srcId="{E66F0739-7017-4D07-834E-1EC6312C6078}" destId="{AC48598C-F383-4C40-814C-D8EB5AE5AB55}"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A1F21-FCFA-4B34-9C48-04D4DF738535}"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F8C31F9A-B87D-4D95-AFA4-2A600C0CA731}">
      <dgm:prSet/>
      <dgm:spPr/>
      <dgm:t>
        <a:bodyPr/>
        <a:lstStyle/>
        <a:p>
          <a:pPr rtl="1"/>
          <a:r>
            <a:rPr lang="fa-IR" dirty="0" smtClean="0">
              <a:cs typeface="B Zar" pitchFamily="2" charset="-78"/>
            </a:rPr>
            <a:t>نرخ ارز</a:t>
          </a:r>
          <a:endParaRPr lang="en-US" dirty="0">
            <a:cs typeface="B Zar" pitchFamily="2" charset="-78"/>
          </a:endParaRPr>
        </a:p>
      </dgm:t>
    </dgm:pt>
    <dgm:pt modelId="{8F4B08EE-7B1F-47CB-9171-6705BF191E5E}" type="parTrans" cxnId="{265A169B-9222-4F11-AB6F-2E09AAA29525}">
      <dgm:prSet/>
      <dgm:spPr/>
      <dgm:t>
        <a:bodyPr/>
        <a:lstStyle/>
        <a:p>
          <a:endParaRPr lang="en-US">
            <a:cs typeface="B Zar" pitchFamily="2" charset="-78"/>
          </a:endParaRPr>
        </a:p>
      </dgm:t>
    </dgm:pt>
    <dgm:pt modelId="{41271BA2-A35C-463D-88DF-7FF943DF1CFD}" type="sibTrans" cxnId="{265A169B-9222-4F11-AB6F-2E09AAA29525}">
      <dgm:prSet/>
      <dgm:spPr/>
      <dgm:t>
        <a:bodyPr/>
        <a:lstStyle/>
        <a:p>
          <a:endParaRPr lang="en-US">
            <a:cs typeface="B Zar" pitchFamily="2" charset="-78"/>
          </a:endParaRPr>
        </a:p>
      </dgm:t>
    </dgm:pt>
    <dgm:pt modelId="{7CB032C5-24DE-4390-89C9-E3BF703018B2}">
      <dgm:prSet/>
      <dgm:spPr/>
      <dgm:t>
        <a:bodyPr/>
        <a:lstStyle/>
        <a:p>
          <a:pPr rtl="1"/>
          <a:r>
            <a:rPr lang="fa-IR" dirty="0" smtClean="0">
              <a:cs typeface="B Zar" pitchFamily="2" charset="-78"/>
            </a:rPr>
            <a:t>مديريت آن، اصلاح نرخ، قيمت واردات، تأثير بر اشتغال </a:t>
          </a:r>
          <a:endParaRPr lang="fa-IR" dirty="0">
            <a:cs typeface="B Zar" pitchFamily="2" charset="-78"/>
          </a:endParaRPr>
        </a:p>
      </dgm:t>
    </dgm:pt>
    <dgm:pt modelId="{4EDBF61D-F7EC-4AB3-B803-9674FD03AF09}" type="parTrans" cxnId="{070FFEAA-D7E2-4FC1-ACB6-45A67ABC25C7}">
      <dgm:prSet/>
      <dgm:spPr/>
      <dgm:t>
        <a:bodyPr/>
        <a:lstStyle/>
        <a:p>
          <a:endParaRPr lang="en-US">
            <a:cs typeface="B Zar" pitchFamily="2" charset="-78"/>
          </a:endParaRPr>
        </a:p>
      </dgm:t>
    </dgm:pt>
    <dgm:pt modelId="{79E2DE10-0939-42E4-851C-4445196B65FB}" type="sibTrans" cxnId="{070FFEAA-D7E2-4FC1-ACB6-45A67ABC25C7}">
      <dgm:prSet/>
      <dgm:spPr/>
      <dgm:t>
        <a:bodyPr/>
        <a:lstStyle/>
        <a:p>
          <a:endParaRPr lang="en-US">
            <a:cs typeface="B Zar" pitchFamily="2" charset="-78"/>
          </a:endParaRPr>
        </a:p>
      </dgm:t>
    </dgm:pt>
    <dgm:pt modelId="{9B3FCBB0-AC87-4C34-95E2-F882DEA849B2}">
      <dgm:prSet/>
      <dgm:spPr/>
      <dgm:t>
        <a:bodyPr/>
        <a:lstStyle/>
        <a:p>
          <a:pPr rtl="1"/>
          <a:r>
            <a:rPr lang="fa-IR" dirty="0" smtClean="0">
              <a:cs typeface="B Zar" pitchFamily="2" charset="-78"/>
            </a:rPr>
            <a:t>نرخ پول</a:t>
          </a:r>
          <a:endParaRPr lang="en-US" dirty="0">
            <a:cs typeface="B Zar" pitchFamily="2" charset="-78"/>
          </a:endParaRPr>
        </a:p>
      </dgm:t>
    </dgm:pt>
    <dgm:pt modelId="{59F9FDCA-C4C8-4D9C-982D-E0023024A13E}" type="parTrans" cxnId="{6F342462-E31A-4196-ACDF-898B22B934C0}">
      <dgm:prSet/>
      <dgm:spPr/>
      <dgm:t>
        <a:bodyPr/>
        <a:lstStyle/>
        <a:p>
          <a:endParaRPr lang="en-US">
            <a:cs typeface="B Zar" pitchFamily="2" charset="-78"/>
          </a:endParaRPr>
        </a:p>
      </dgm:t>
    </dgm:pt>
    <dgm:pt modelId="{1A58D94D-0E38-434C-8F13-A8C779DC1600}" type="sibTrans" cxnId="{6F342462-E31A-4196-ACDF-898B22B934C0}">
      <dgm:prSet/>
      <dgm:spPr/>
      <dgm:t>
        <a:bodyPr/>
        <a:lstStyle/>
        <a:p>
          <a:endParaRPr lang="en-US">
            <a:cs typeface="B Zar" pitchFamily="2" charset="-78"/>
          </a:endParaRPr>
        </a:p>
      </dgm:t>
    </dgm:pt>
    <dgm:pt modelId="{83874807-9757-418E-9079-00F7579A82F4}">
      <dgm:prSet/>
      <dgm:spPr/>
      <dgm:t>
        <a:bodyPr/>
        <a:lstStyle/>
        <a:p>
          <a:pPr rtl="1"/>
          <a:r>
            <a:rPr lang="fa-IR" dirty="0" smtClean="0">
              <a:cs typeface="B Zar" pitchFamily="2" charset="-78"/>
            </a:rPr>
            <a:t>نرخ کوتاه مدت، بلندمدت</a:t>
          </a:r>
          <a:endParaRPr lang="en-US" dirty="0">
            <a:cs typeface="B Zar" pitchFamily="2" charset="-78"/>
          </a:endParaRPr>
        </a:p>
      </dgm:t>
    </dgm:pt>
    <dgm:pt modelId="{0D5D3376-3C2C-4B3F-BA44-B3BF3A08D759}" type="parTrans" cxnId="{1FDFF487-1958-49DD-B9C1-FDAA6D458424}">
      <dgm:prSet/>
      <dgm:spPr/>
      <dgm:t>
        <a:bodyPr/>
        <a:lstStyle/>
        <a:p>
          <a:endParaRPr lang="en-US">
            <a:cs typeface="B Zar" pitchFamily="2" charset="-78"/>
          </a:endParaRPr>
        </a:p>
      </dgm:t>
    </dgm:pt>
    <dgm:pt modelId="{1BB8B17A-EBD5-411D-9527-02C6301AAEEF}" type="sibTrans" cxnId="{1FDFF487-1958-49DD-B9C1-FDAA6D458424}">
      <dgm:prSet/>
      <dgm:spPr/>
      <dgm:t>
        <a:bodyPr/>
        <a:lstStyle/>
        <a:p>
          <a:endParaRPr lang="en-US">
            <a:cs typeface="B Zar" pitchFamily="2" charset="-78"/>
          </a:endParaRPr>
        </a:p>
      </dgm:t>
    </dgm:pt>
    <dgm:pt modelId="{0BE6460D-C22E-44AB-8ABC-7E9B0BD3DA6F}">
      <dgm:prSet/>
      <dgm:spPr/>
      <dgm:t>
        <a:bodyPr/>
        <a:lstStyle/>
        <a:p>
          <a:pPr rtl="1"/>
          <a:r>
            <a:rPr lang="fa-IR" dirty="0" smtClean="0">
              <a:cs typeface="B Zar" pitchFamily="2" charset="-78"/>
            </a:rPr>
            <a:t>نحوة بازتوزيع درآمدها</a:t>
          </a:r>
          <a:endParaRPr lang="en-US" dirty="0">
            <a:cs typeface="B Zar" pitchFamily="2" charset="-78"/>
          </a:endParaRPr>
        </a:p>
      </dgm:t>
    </dgm:pt>
    <dgm:pt modelId="{9C008E5D-DF40-4E3C-86F7-D6E3B2038E7A}" type="parTrans" cxnId="{55F3D815-90CB-40BB-82C9-CAC42D0CDD76}">
      <dgm:prSet/>
      <dgm:spPr/>
      <dgm:t>
        <a:bodyPr/>
        <a:lstStyle/>
        <a:p>
          <a:endParaRPr lang="en-US">
            <a:cs typeface="B Zar" pitchFamily="2" charset="-78"/>
          </a:endParaRPr>
        </a:p>
      </dgm:t>
    </dgm:pt>
    <dgm:pt modelId="{238823D2-B2AD-4CEB-A398-276441FE6450}" type="sibTrans" cxnId="{55F3D815-90CB-40BB-82C9-CAC42D0CDD76}">
      <dgm:prSet/>
      <dgm:spPr/>
      <dgm:t>
        <a:bodyPr/>
        <a:lstStyle/>
        <a:p>
          <a:endParaRPr lang="en-US">
            <a:cs typeface="B Zar" pitchFamily="2" charset="-78"/>
          </a:endParaRPr>
        </a:p>
      </dgm:t>
    </dgm:pt>
    <dgm:pt modelId="{69536E01-74C9-4108-B7C3-E69B13ED2765}">
      <dgm:prSet/>
      <dgm:spPr/>
      <dgm:t>
        <a:bodyPr/>
        <a:lstStyle/>
        <a:p>
          <a:pPr rtl="1"/>
          <a:r>
            <a:rPr lang="fa-IR" dirty="0" smtClean="0">
              <a:cs typeface="B Zar" pitchFamily="2" charset="-78"/>
            </a:rPr>
            <a:t>اهداف اقتصاد سیاسی، تعدیل توزیع ثروت</a:t>
          </a:r>
          <a:endParaRPr lang="en-US" dirty="0">
            <a:cs typeface="B Zar" pitchFamily="2" charset="-78"/>
          </a:endParaRPr>
        </a:p>
      </dgm:t>
    </dgm:pt>
    <dgm:pt modelId="{2C86288C-694D-43B5-B2CD-5CEA54DC8C81}" type="parTrans" cxnId="{63EE691B-B5BC-4EC2-A3FD-9FA2DF5E6B8E}">
      <dgm:prSet/>
      <dgm:spPr/>
      <dgm:t>
        <a:bodyPr/>
        <a:lstStyle/>
        <a:p>
          <a:endParaRPr lang="en-US">
            <a:cs typeface="B Zar" pitchFamily="2" charset="-78"/>
          </a:endParaRPr>
        </a:p>
      </dgm:t>
    </dgm:pt>
    <dgm:pt modelId="{9195BDB8-071B-4D57-BD22-44FFF2C15D43}" type="sibTrans" cxnId="{63EE691B-B5BC-4EC2-A3FD-9FA2DF5E6B8E}">
      <dgm:prSet/>
      <dgm:spPr/>
      <dgm:t>
        <a:bodyPr/>
        <a:lstStyle/>
        <a:p>
          <a:endParaRPr lang="en-US">
            <a:cs typeface="B Zar" pitchFamily="2" charset="-78"/>
          </a:endParaRPr>
        </a:p>
      </dgm:t>
    </dgm:pt>
    <dgm:pt modelId="{7625A40A-64EB-40DE-A044-3CEB708545B5}">
      <dgm:prSet/>
      <dgm:spPr/>
      <dgm:t>
        <a:bodyPr/>
        <a:lstStyle/>
        <a:p>
          <a:pPr rtl="1"/>
          <a:r>
            <a:rPr lang="fa-IR" dirty="0" smtClean="0">
              <a:cs typeface="B Zar" pitchFamily="2" charset="-78"/>
            </a:rPr>
            <a:t>تعرفه‌هاي بازرگاني</a:t>
          </a:r>
          <a:endParaRPr lang="en-US" dirty="0">
            <a:cs typeface="B Zar" pitchFamily="2" charset="-78"/>
          </a:endParaRPr>
        </a:p>
      </dgm:t>
    </dgm:pt>
    <dgm:pt modelId="{CF0343BA-9EB6-4225-A96E-87B5C4DD83CB}" type="parTrans" cxnId="{CB88A0C8-CE4A-4E53-AE89-4EF888DCFC57}">
      <dgm:prSet/>
      <dgm:spPr/>
      <dgm:t>
        <a:bodyPr/>
        <a:lstStyle/>
        <a:p>
          <a:endParaRPr lang="en-US">
            <a:cs typeface="B Zar" pitchFamily="2" charset="-78"/>
          </a:endParaRPr>
        </a:p>
      </dgm:t>
    </dgm:pt>
    <dgm:pt modelId="{9838E682-5847-4CE2-ADC1-2446F690F40F}" type="sibTrans" cxnId="{CB88A0C8-CE4A-4E53-AE89-4EF888DCFC57}">
      <dgm:prSet/>
      <dgm:spPr/>
      <dgm:t>
        <a:bodyPr/>
        <a:lstStyle/>
        <a:p>
          <a:endParaRPr lang="en-US">
            <a:cs typeface="B Zar" pitchFamily="2" charset="-78"/>
          </a:endParaRPr>
        </a:p>
      </dgm:t>
    </dgm:pt>
    <dgm:pt modelId="{BE6A198E-6564-49C3-AA97-10FEA1ECBF3D}">
      <dgm:prSet/>
      <dgm:spPr/>
      <dgm:t>
        <a:bodyPr/>
        <a:lstStyle/>
        <a:p>
          <a:pPr rtl="1"/>
          <a:r>
            <a:rPr lang="fa-IR" dirty="0" smtClean="0">
              <a:cs typeface="B Zar" pitchFamily="2" charset="-78"/>
            </a:rPr>
            <a:t>سياست دولت در قبال واردات</a:t>
          </a:r>
          <a:endParaRPr lang="en-US" dirty="0">
            <a:cs typeface="B Zar" pitchFamily="2" charset="-78"/>
          </a:endParaRPr>
        </a:p>
      </dgm:t>
    </dgm:pt>
    <dgm:pt modelId="{FD37A486-66D5-4714-AB09-CCD57C17F141}" type="parTrans" cxnId="{3FC66C5A-9C78-4617-B0B8-C7D88512286E}">
      <dgm:prSet/>
      <dgm:spPr/>
      <dgm:t>
        <a:bodyPr/>
        <a:lstStyle/>
        <a:p>
          <a:endParaRPr lang="en-US">
            <a:cs typeface="B Zar" pitchFamily="2" charset="-78"/>
          </a:endParaRPr>
        </a:p>
      </dgm:t>
    </dgm:pt>
    <dgm:pt modelId="{D24FEC8F-0D80-4D83-A940-469B5C46A80C}" type="sibTrans" cxnId="{3FC66C5A-9C78-4617-B0B8-C7D88512286E}">
      <dgm:prSet/>
      <dgm:spPr/>
      <dgm:t>
        <a:bodyPr/>
        <a:lstStyle/>
        <a:p>
          <a:endParaRPr lang="en-US">
            <a:cs typeface="B Zar" pitchFamily="2" charset="-78"/>
          </a:endParaRPr>
        </a:p>
      </dgm:t>
    </dgm:pt>
    <dgm:pt modelId="{7C070507-726B-45B0-A2B7-95D1D1DFA479}">
      <dgm:prSet/>
      <dgm:spPr/>
      <dgm:t>
        <a:bodyPr/>
        <a:lstStyle/>
        <a:p>
          <a:pPr rtl="1"/>
          <a:r>
            <a:rPr lang="fa-IR" dirty="0" smtClean="0">
              <a:cs typeface="B Zar" pitchFamily="2" charset="-78"/>
            </a:rPr>
            <a:t>انظباط پولي</a:t>
          </a:r>
          <a:endParaRPr lang="en-US" dirty="0">
            <a:cs typeface="B Zar" pitchFamily="2" charset="-78"/>
          </a:endParaRPr>
        </a:p>
      </dgm:t>
    </dgm:pt>
    <dgm:pt modelId="{2C77D78E-A91D-4037-9E86-C2BA6C84C39E}" type="parTrans" cxnId="{8F24960C-5B36-445B-9FF9-D0D5BCEC3D5B}">
      <dgm:prSet/>
      <dgm:spPr/>
      <dgm:t>
        <a:bodyPr/>
        <a:lstStyle/>
        <a:p>
          <a:endParaRPr lang="en-US">
            <a:cs typeface="B Zar" pitchFamily="2" charset="-78"/>
          </a:endParaRPr>
        </a:p>
      </dgm:t>
    </dgm:pt>
    <dgm:pt modelId="{5E15AAB0-EA0E-4DB1-BB45-9B3358E20667}" type="sibTrans" cxnId="{8F24960C-5B36-445B-9FF9-D0D5BCEC3D5B}">
      <dgm:prSet/>
      <dgm:spPr/>
      <dgm:t>
        <a:bodyPr/>
        <a:lstStyle/>
        <a:p>
          <a:endParaRPr lang="en-US">
            <a:cs typeface="B Zar" pitchFamily="2" charset="-78"/>
          </a:endParaRPr>
        </a:p>
      </dgm:t>
    </dgm:pt>
    <dgm:pt modelId="{B5DC829D-3912-470D-801C-8637BB83C574}">
      <dgm:prSet/>
      <dgm:spPr/>
      <dgm:t>
        <a:bodyPr/>
        <a:lstStyle/>
        <a:p>
          <a:pPr rtl="1"/>
          <a:r>
            <a:rPr lang="fa-IR" dirty="0" smtClean="0">
              <a:cs typeface="B Zar" pitchFamily="2" charset="-78"/>
            </a:rPr>
            <a:t>نحوة مديريت كسري بودجة احتمالي</a:t>
          </a:r>
          <a:endParaRPr lang="en-US" dirty="0">
            <a:cs typeface="B Zar" pitchFamily="2" charset="-78"/>
          </a:endParaRPr>
        </a:p>
      </dgm:t>
    </dgm:pt>
    <dgm:pt modelId="{AAEFD91F-48DE-445D-8CF5-910D60F146F4}" type="parTrans" cxnId="{34E25029-B21A-456C-9EDF-ADD131C0BBE1}">
      <dgm:prSet/>
      <dgm:spPr/>
      <dgm:t>
        <a:bodyPr/>
        <a:lstStyle/>
        <a:p>
          <a:endParaRPr lang="en-US">
            <a:cs typeface="B Zar" pitchFamily="2" charset="-78"/>
          </a:endParaRPr>
        </a:p>
      </dgm:t>
    </dgm:pt>
    <dgm:pt modelId="{3587C6D3-9814-488A-9B6E-C24F096C5E0E}" type="sibTrans" cxnId="{34E25029-B21A-456C-9EDF-ADD131C0BBE1}">
      <dgm:prSet/>
      <dgm:spPr/>
      <dgm:t>
        <a:bodyPr/>
        <a:lstStyle/>
        <a:p>
          <a:endParaRPr lang="en-US">
            <a:cs typeface="B Zar" pitchFamily="2" charset="-78"/>
          </a:endParaRPr>
        </a:p>
      </dgm:t>
    </dgm:pt>
    <dgm:pt modelId="{40045AAC-D9D2-4CB0-B4D5-CF915D08CF8E}" type="pres">
      <dgm:prSet presAssocID="{1A9A1F21-FCFA-4B34-9C48-04D4DF738535}" presName="Name0" presStyleCnt="0">
        <dgm:presLayoutVars>
          <dgm:dir/>
          <dgm:animLvl val="lvl"/>
          <dgm:resizeHandles val="exact"/>
        </dgm:presLayoutVars>
      </dgm:prSet>
      <dgm:spPr/>
      <dgm:t>
        <a:bodyPr/>
        <a:lstStyle/>
        <a:p>
          <a:endParaRPr lang="en-US"/>
        </a:p>
      </dgm:t>
    </dgm:pt>
    <dgm:pt modelId="{42C22D20-F291-449D-872E-5B58EDBAAD18}" type="pres">
      <dgm:prSet presAssocID="{F8C31F9A-B87D-4D95-AFA4-2A600C0CA731}" presName="linNode" presStyleCnt="0"/>
      <dgm:spPr/>
      <dgm:t>
        <a:bodyPr/>
        <a:lstStyle/>
        <a:p>
          <a:endParaRPr lang="en-US"/>
        </a:p>
      </dgm:t>
    </dgm:pt>
    <dgm:pt modelId="{3F6C2F69-7A99-46E7-A29A-3042BBA9D561}" type="pres">
      <dgm:prSet presAssocID="{F8C31F9A-B87D-4D95-AFA4-2A600C0CA731}" presName="parentText" presStyleLbl="node1" presStyleIdx="0" presStyleCnt="5">
        <dgm:presLayoutVars>
          <dgm:chMax val="1"/>
          <dgm:bulletEnabled val="1"/>
        </dgm:presLayoutVars>
      </dgm:prSet>
      <dgm:spPr/>
      <dgm:t>
        <a:bodyPr/>
        <a:lstStyle/>
        <a:p>
          <a:endParaRPr lang="en-US"/>
        </a:p>
      </dgm:t>
    </dgm:pt>
    <dgm:pt modelId="{8EDDD65E-1BE0-4C8A-8DEB-85487A0407E5}" type="pres">
      <dgm:prSet presAssocID="{F8C31F9A-B87D-4D95-AFA4-2A600C0CA731}" presName="descendantText" presStyleLbl="alignAccFollowNode1" presStyleIdx="0" presStyleCnt="5">
        <dgm:presLayoutVars>
          <dgm:bulletEnabled val="1"/>
        </dgm:presLayoutVars>
      </dgm:prSet>
      <dgm:spPr/>
      <dgm:t>
        <a:bodyPr/>
        <a:lstStyle/>
        <a:p>
          <a:endParaRPr lang="en-US"/>
        </a:p>
      </dgm:t>
    </dgm:pt>
    <dgm:pt modelId="{8C894B58-50D9-4103-8BC9-E97AF887E093}" type="pres">
      <dgm:prSet presAssocID="{41271BA2-A35C-463D-88DF-7FF943DF1CFD}" presName="sp" presStyleCnt="0"/>
      <dgm:spPr/>
      <dgm:t>
        <a:bodyPr/>
        <a:lstStyle/>
        <a:p>
          <a:endParaRPr lang="en-US"/>
        </a:p>
      </dgm:t>
    </dgm:pt>
    <dgm:pt modelId="{74D39DA9-D395-4460-ACE5-34EF485323EC}" type="pres">
      <dgm:prSet presAssocID="{9B3FCBB0-AC87-4C34-95E2-F882DEA849B2}" presName="linNode" presStyleCnt="0"/>
      <dgm:spPr/>
      <dgm:t>
        <a:bodyPr/>
        <a:lstStyle/>
        <a:p>
          <a:endParaRPr lang="en-US"/>
        </a:p>
      </dgm:t>
    </dgm:pt>
    <dgm:pt modelId="{011586E3-85F2-43B4-BBAF-49184AD813E6}" type="pres">
      <dgm:prSet presAssocID="{9B3FCBB0-AC87-4C34-95E2-F882DEA849B2}" presName="parentText" presStyleLbl="node1" presStyleIdx="1" presStyleCnt="5">
        <dgm:presLayoutVars>
          <dgm:chMax val="1"/>
          <dgm:bulletEnabled val="1"/>
        </dgm:presLayoutVars>
      </dgm:prSet>
      <dgm:spPr/>
      <dgm:t>
        <a:bodyPr/>
        <a:lstStyle/>
        <a:p>
          <a:endParaRPr lang="en-US"/>
        </a:p>
      </dgm:t>
    </dgm:pt>
    <dgm:pt modelId="{57E32FFB-AC8B-4FE9-98E8-A9797944AA62}" type="pres">
      <dgm:prSet presAssocID="{9B3FCBB0-AC87-4C34-95E2-F882DEA849B2}" presName="descendantText" presStyleLbl="alignAccFollowNode1" presStyleIdx="1" presStyleCnt="5">
        <dgm:presLayoutVars>
          <dgm:bulletEnabled val="1"/>
        </dgm:presLayoutVars>
      </dgm:prSet>
      <dgm:spPr/>
      <dgm:t>
        <a:bodyPr/>
        <a:lstStyle/>
        <a:p>
          <a:endParaRPr lang="en-US"/>
        </a:p>
      </dgm:t>
    </dgm:pt>
    <dgm:pt modelId="{826C0F9B-907E-4D49-A0C5-14C255631FB8}" type="pres">
      <dgm:prSet presAssocID="{1A58D94D-0E38-434C-8F13-A8C779DC1600}" presName="sp" presStyleCnt="0"/>
      <dgm:spPr/>
      <dgm:t>
        <a:bodyPr/>
        <a:lstStyle/>
        <a:p>
          <a:endParaRPr lang="en-US"/>
        </a:p>
      </dgm:t>
    </dgm:pt>
    <dgm:pt modelId="{696EAB63-DF46-4EEF-B717-BE8BF6F0778D}" type="pres">
      <dgm:prSet presAssocID="{0BE6460D-C22E-44AB-8ABC-7E9B0BD3DA6F}" presName="linNode" presStyleCnt="0"/>
      <dgm:spPr/>
      <dgm:t>
        <a:bodyPr/>
        <a:lstStyle/>
        <a:p>
          <a:endParaRPr lang="en-US"/>
        </a:p>
      </dgm:t>
    </dgm:pt>
    <dgm:pt modelId="{1A064B06-78CC-42FC-A72A-09203712DE51}" type="pres">
      <dgm:prSet presAssocID="{0BE6460D-C22E-44AB-8ABC-7E9B0BD3DA6F}" presName="parentText" presStyleLbl="node1" presStyleIdx="2" presStyleCnt="5">
        <dgm:presLayoutVars>
          <dgm:chMax val="1"/>
          <dgm:bulletEnabled val="1"/>
        </dgm:presLayoutVars>
      </dgm:prSet>
      <dgm:spPr/>
      <dgm:t>
        <a:bodyPr/>
        <a:lstStyle/>
        <a:p>
          <a:endParaRPr lang="en-US"/>
        </a:p>
      </dgm:t>
    </dgm:pt>
    <dgm:pt modelId="{84710D03-EE4E-4774-A55B-E740B357BE34}" type="pres">
      <dgm:prSet presAssocID="{0BE6460D-C22E-44AB-8ABC-7E9B0BD3DA6F}" presName="descendantText" presStyleLbl="alignAccFollowNode1" presStyleIdx="2" presStyleCnt="5">
        <dgm:presLayoutVars>
          <dgm:bulletEnabled val="1"/>
        </dgm:presLayoutVars>
      </dgm:prSet>
      <dgm:spPr/>
      <dgm:t>
        <a:bodyPr/>
        <a:lstStyle/>
        <a:p>
          <a:endParaRPr lang="en-US"/>
        </a:p>
      </dgm:t>
    </dgm:pt>
    <dgm:pt modelId="{D4106422-0F52-4B6E-9088-D724D81BDFCD}" type="pres">
      <dgm:prSet presAssocID="{238823D2-B2AD-4CEB-A398-276441FE6450}" presName="sp" presStyleCnt="0"/>
      <dgm:spPr/>
      <dgm:t>
        <a:bodyPr/>
        <a:lstStyle/>
        <a:p>
          <a:endParaRPr lang="en-US"/>
        </a:p>
      </dgm:t>
    </dgm:pt>
    <dgm:pt modelId="{4333DC78-E817-4244-90B2-190975066C71}" type="pres">
      <dgm:prSet presAssocID="{7625A40A-64EB-40DE-A044-3CEB708545B5}" presName="linNode" presStyleCnt="0"/>
      <dgm:spPr/>
      <dgm:t>
        <a:bodyPr/>
        <a:lstStyle/>
        <a:p>
          <a:endParaRPr lang="en-US"/>
        </a:p>
      </dgm:t>
    </dgm:pt>
    <dgm:pt modelId="{60328476-8F22-4853-8AB4-FDB4D457E7DB}" type="pres">
      <dgm:prSet presAssocID="{7625A40A-64EB-40DE-A044-3CEB708545B5}" presName="parentText" presStyleLbl="node1" presStyleIdx="3" presStyleCnt="5">
        <dgm:presLayoutVars>
          <dgm:chMax val="1"/>
          <dgm:bulletEnabled val="1"/>
        </dgm:presLayoutVars>
      </dgm:prSet>
      <dgm:spPr/>
      <dgm:t>
        <a:bodyPr/>
        <a:lstStyle/>
        <a:p>
          <a:endParaRPr lang="en-US"/>
        </a:p>
      </dgm:t>
    </dgm:pt>
    <dgm:pt modelId="{41B65678-6E82-4C7D-A662-18C6117F608E}" type="pres">
      <dgm:prSet presAssocID="{7625A40A-64EB-40DE-A044-3CEB708545B5}" presName="descendantText" presStyleLbl="alignAccFollowNode1" presStyleIdx="3" presStyleCnt="5">
        <dgm:presLayoutVars>
          <dgm:bulletEnabled val="1"/>
        </dgm:presLayoutVars>
      </dgm:prSet>
      <dgm:spPr/>
      <dgm:t>
        <a:bodyPr/>
        <a:lstStyle/>
        <a:p>
          <a:endParaRPr lang="en-US"/>
        </a:p>
      </dgm:t>
    </dgm:pt>
    <dgm:pt modelId="{CB2D3518-F87B-4F34-BD52-AE2DB4705A75}" type="pres">
      <dgm:prSet presAssocID="{9838E682-5847-4CE2-ADC1-2446F690F40F}" presName="sp" presStyleCnt="0"/>
      <dgm:spPr/>
      <dgm:t>
        <a:bodyPr/>
        <a:lstStyle/>
        <a:p>
          <a:endParaRPr lang="en-US"/>
        </a:p>
      </dgm:t>
    </dgm:pt>
    <dgm:pt modelId="{8502000C-C4DA-4488-A2A6-9CFEDAD5C0CE}" type="pres">
      <dgm:prSet presAssocID="{7C070507-726B-45B0-A2B7-95D1D1DFA479}" presName="linNode" presStyleCnt="0"/>
      <dgm:spPr/>
      <dgm:t>
        <a:bodyPr/>
        <a:lstStyle/>
        <a:p>
          <a:endParaRPr lang="en-US"/>
        </a:p>
      </dgm:t>
    </dgm:pt>
    <dgm:pt modelId="{FB2A5553-29F0-432C-A99C-844D6B9455E9}" type="pres">
      <dgm:prSet presAssocID="{7C070507-726B-45B0-A2B7-95D1D1DFA479}" presName="parentText" presStyleLbl="node1" presStyleIdx="4" presStyleCnt="5">
        <dgm:presLayoutVars>
          <dgm:chMax val="1"/>
          <dgm:bulletEnabled val="1"/>
        </dgm:presLayoutVars>
      </dgm:prSet>
      <dgm:spPr/>
      <dgm:t>
        <a:bodyPr/>
        <a:lstStyle/>
        <a:p>
          <a:endParaRPr lang="en-US"/>
        </a:p>
      </dgm:t>
    </dgm:pt>
    <dgm:pt modelId="{8A40C74A-28FE-4A08-B1E2-3099F5D9DF0A}" type="pres">
      <dgm:prSet presAssocID="{7C070507-726B-45B0-A2B7-95D1D1DFA479}" presName="descendantText" presStyleLbl="alignAccFollowNode1" presStyleIdx="4" presStyleCnt="5">
        <dgm:presLayoutVars>
          <dgm:bulletEnabled val="1"/>
        </dgm:presLayoutVars>
      </dgm:prSet>
      <dgm:spPr/>
      <dgm:t>
        <a:bodyPr/>
        <a:lstStyle/>
        <a:p>
          <a:endParaRPr lang="en-US"/>
        </a:p>
      </dgm:t>
    </dgm:pt>
  </dgm:ptLst>
  <dgm:cxnLst>
    <dgm:cxn modelId="{97F0C8CB-B737-4298-9A69-1B4D493C2C43}" type="presOf" srcId="{B5DC829D-3912-470D-801C-8637BB83C574}" destId="{8A40C74A-28FE-4A08-B1E2-3099F5D9DF0A}" srcOrd="0" destOrd="0" presId="urn:microsoft.com/office/officeart/2005/8/layout/vList5"/>
    <dgm:cxn modelId="{34E25029-B21A-456C-9EDF-ADD131C0BBE1}" srcId="{7C070507-726B-45B0-A2B7-95D1D1DFA479}" destId="{B5DC829D-3912-470D-801C-8637BB83C574}" srcOrd="0" destOrd="0" parTransId="{AAEFD91F-48DE-445D-8CF5-910D60F146F4}" sibTransId="{3587C6D3-9814-488A-9B6E-C24F096C5E0E}"/>
    <dgm:cxn modelId="{3FC66C5A-9C78-4617-B0B8-C7D88512286E}" srcId="{7625A40A-64EB-40DE-A044-3CEB708545B5}" destId="{BE6A198E-6564-49C3-AA97-10FEA1ECBF3D}" srcOrd="0" destOrd="0" parTransId="{FD37A486-66D5-4714-AB09-CCD57C17F141}" sibTransId="{D24FEC8F-0D80-4D83-A940-469B5C46A80C}"/>
    <dgm:cxn modelId="{55F3D815-90CB-40BB-82C9-CAC42D0CDD76}" srcId="{1A9A1F21-FCFA-4B34-9C48-04D4DF738535}" destId="{0BE6460D-C22E-44AB-8ABC-7E9B0BD3DA6F}" srcOrd="2" destOrd="0" parTransId="{9C008E5D-DF40-4E3C-86F7-D6E3B2038E7A}" sibTransId="{238823D2-B2AD-4CEB-A398-276441FE6450}"/>
    <dgm:cxn modelId="{6766EB20-ED53-4A22-B51C-09162EDE7CBB}" type="presOf" srcId="{7625A40A-64EB-40DE-A044-3CEB708545B5}" destId="{60328476-8F22-4853-8AB4-FDB4D457E7DB}" srcOrd="0" destOrd="0" presId="urn:microsoft.com/office/officeart/2005/8/layout/vList5"/>
    <dgm:cxn modelId="{DFE71F56-7E66-47F8-B031-9E146BB1D812}" type="presOf" srcId="{BE6A198E-6564-49C3-AA97-10FEA1ECBF3D}" destId="{41B65678-6E82-4C7D-A662-18C6117F608E}" srcOrd="0" destOrd="0" presId="urn:microsoft.com/office/officeart/2005/8/layout/vList5"/>
    <dgm:cxn modelId="{87D6EC53-713E-4ECB-8897-7052D58FCB90}" type="presOf" srcId="{9B3FCBB0-AC87-4C34-95E2-F882DEA849B2}" destId="{011586E3-85F2-43B4-BBAF-49184AD813E6}" srcOrd="0" destOrd="0" presId="urn:microsoft.com/office/officeart/2005/8/layout/vList5"/>
    <dgm:cxn modelId="{3704A853-CC29-41C5-BB16-0D88F7C5AB6B}" type="presOf" srcId="{83874807-9757-418E-9079-00F7579A82F4}" destId="{57E32FFB-AC8B-4FE9-98E8-A9797944AA62}" srcOrd="0" destOrd="0" presId="urn:microsoft.com/office/officeart/2005/8/layout/vList5"/>
    <dgm:cxn modelId="{6F342462-E31A-4196-ACDF-898B22B934C0}" srcId="{1A9A1F21-FCFA-4B34-9C48-04D4DF738535}" destId="{9B3FCBB0-AC87-4C34-95E2-F882DEA849B2}" srcOrd="1" destOrd="0" parTransId="{59F9FDCA-C4C8-4D9C-982D-E0023024A13E}" sibTransId="{1A58D94D-0E38-434C-8F13-A8C779DC1600}"/>
    <dgm:cxn modelId="{68E269CB-B262-41AC-989C-CD404671A0CE}" type="presOf" srcId="{F8C31F9A-B87D-4D95-AFA4-2A600C0CA731}" destId="{3F6C2F69-7A99-46E7-A29A-3042BBA9D561}" srcOrd="0" destOrd="0" presId="urn:microsoft.com/office/officeart/2005/8/layout/vList5"/>
    <dgm:cxn modelId="{63EE691B-B5BC-4EC2-A3FD-9FA2DF5E6B8E}" srcId="{0BE6460D-C22E-44AB-8ABC-7E9B0BD3DA6F}" destId="{69536E01-74C9-4108-B7C3-E69B13ED2765}" srcOrd="0" destOrd="0" parTransId="{2C86288C-694D-43B5-B2CD-5CEA54DC8C81}" sibTransId="{9195BDB8-071B-4D57-BD22-44FFF2C15D43}"/>
    <dgm:cxn modelId="{070FFEAA-D7E2-4FC1-ACB6-45A67ABC25C7}" srcId="{F8C31F9A-B87D-4D95-AFA4-2A600C0CA731}" destId="{7CB032C5-24DE-4390-89C9-E3BF703018B2}" srcOrd="0" destOrd="0" parTransId="{4EDBF61D-F7EC-4AB3-B803-9674FD03AF09}" sibTransId="{79E2DE10-0939-42E4-851C-4445196B65FB}"/>
    <dgm:cxn modelId="{8F24960C-5B36-445B-9FF9-D0D5BCEC3D5B}" srcId="{1A9A1F21-FCFA-4B34-9C48-04D4DF738535}" destId="{7C070507-726B-45B0-A2B7-95D1D1DFA479}" srcOrd="4" destOrd="0" parTransId="{2C77D78E-A91D-4037-9E86-C2BA6C84C39E}" sibTransId="{5E15AAB0-EA0E-4DB1-BB45-9B3358E20667}"/>
    <dgm:cxn modelId="{265A169B-9222-4F11-AB6F-2E09AAA29525}" srcId="{1A9A1F21-FCFA-4B34-9C48-04D4DF738535}" destId="{F8C31F9A-B87D-4D95-AFA4-2A600C0CA731}" srcOrd="0" destOrd="0" parTransId="{8F4B08EE-7B1F-47CB-9171-6705BF191E5E}" sibTransId="{41271BA2-A35C-463D-88DF-7FF943DF1CFD}"/>
    <dgm:cxn modelId="{BFD2664F-9041-48A4-994F-BEEDA0192855}" type="presOf" srcId="{1A9A1F21-FCFA-4B34-9C48-04D4DF738535}" destId="{40045AAC-D9D2-4CB0-B4D5-CF915D08CF8E}" srcOrd="0" destOrd="0" presId="urn:microsoft.com/office/officeart/2005/8/layout/vList5"/>
    <dgm:cxn modelId="{278AB6B2-260F-44A9-B5A9-DFC2692ECC57}" type="presOf" srcId="{7CB032C5-24DE-4390-89C9-E3BF703018B2}" destId="{8EDDD65E-1BE0-4C8A-8DEB-85487A0407E5}" srcOrd="0" destOrd="0" presId="urn:microsoft.com/office/officeart/2005/8/layout/vList5"/>
    <dgm:cxn modelId="{2AEE7B1F-D033-4B15-B39F-494D8666A584}" type="presOf" srcId="{7C070507-726B-45B0-A2B7-95D1D1DFA479}" destId="{FB2A5553-29F0-432C-A99C-844D6B9455E9}" srcOrd="0" destOrd="0" presId="urn:microsoft.com/office/officeart/2005/8/layout/vList5"/>
    <dgm:cxn modelId="{22671A9D-F4B7-43AE-8DEB-E93F38139318}" type="presOf" srcId="{69536E01-74C9-4108-B7C3-E69B13ED2765}" destId="{84710D03-EE4E-4774-A55B-E740B357BE34}" srcOrd="0" destOrd="0" presId="urn:microsoft.com/office/officeart/2005/8/layout/vList5"/>
    <dgm:cxn modelId="{1FDFF487-1958-49DD-B9C1-FDAA6D458424}" srcId="{9B3FCBB0-AC87-4C34-95E2-F882DEA849B2}" destId="{83874807-9757-418E-9079-00F7579A82F4}" srcOrd="0" destOrd="0" parTransId="{0D5D3376-3C2C-4B3F-BA44-B3BF3A08D759}" sibTransId="{1BB8B17A-EBD5-411D-9527-02C6301AAEEF}"/>
    <dgm:cxn modelId="{47D8FE0D-2E3C-4837-8DB2-71AFF64CC827}" type="presOf" srcId="{0BE6460D-C22E-44AB-8ABC-7E9B0BD3DA6F}" destId="{1A064B06-78CC-42FC-A72A-09203712DE51}" srcOrd="0" destOrd="0" presId="urn:microsoft.com/office/officeart/2005/8/layout/vList5"/>
    <dgm:cxn modelId="{CB88A0C8-CE4A-4E53-AE89-4EF888DCFC57}" srcId="{1A9A1F21-FCFA-4B34-9C48-04D4DF738535}" destId="{7625A40A-64EB-40DE-A044-3CEB708545B5}" srcOrd="3" destOrd="0" parTransId="{CF0343BA-9EB6-4225-A96E-87B5C4DD83CB}" sibTransId="{9838E682-5847-4CE2-ADC1-2446F690F40F}"/>
    <dgm:cxn modelId="{519482A1-1427-4B2D-98E8-DDD2C1FA396E}" type="presParOf" srcId="{40045AAC-D9D2-4CB0-B4D5-CF915D08CF8E}" destId="{42C22D20-F291-449D-872E-5B58EDBAAD18}" srcOrd="0" destOrd="0" presId="urn:microsoft.com/office/officeart/2005/8/layout/vList5"/>
    <dgm:cxn modelId="{63CE9BB0-E39E-40BB-8EB1-FAB67AF10403}" type="presParOf" srcId="{42C22D20-F291-449D-872E-5B58EDBAAD18}" destId="{3F6C2F69-7A99-46E7-A29A-3042BBA9D561}" srcOrd="0" destOrd="0" presId="urn:microsoft.com/office/officeart/2005/8/layout/vList5"/>
    <dgm:cxn modelId="{33B71F0A-EC79-4460-8A81-5C02B1D7EF8E}" type="presParOf" srcId="{42C22D20-F291-449D-872E-5B58EDBAAD18}" destId="{8EDDD65E-1BE0-4C8A-8DEB-85487A0407E5}" srcOrd="1" destOrd="0" presId="urn:microsoft.com/office/officeart/2005/8/layout/vList5"/>
    <dgm:cxn modelId="{D294E882-1F2F-47E1-8B0D-4C0D4C5CBAC4}" type="presParOf" srcId="{40045AAC-D9D2-4CB0-B4D5-CF915D08CF8E}" destId="{8C894B58-50D9-4103-8BC9-E97AF887E093}" srcOrd="1" destOrd="0" presId="urn:microsoft.com/office/officeart/2005/8/layout/vList5"/>
    <dgm:cxn modelId="{21121836-EB4B-4A8C-89B7-BD5A8C08D979}" type="presParOf" srcId="{40045AAC-D9D2-4CB0-B4D5-CF915D08CF8E}" destId="{74D39DA9-D395-4460-ACE5-34EF485323EC}" srcOrd="2" destOrd="0" presId="urn:microsoft.com/office/officeart/2005/8/layout/vList5"/>
    <dgm:cxn modelId="{BEF70477-BB6F-4221-8330-B60D4B6CE839}" type="presParOf" srcId="{74D39DA9-D395-4460-ACE5-34EF485323EC}" destId="{011586E3-85F2-43B4-BBAF-49184AD813E6}" srcOrd="0" destOrd="0" presId="urn:microsoft.com/office/officeart/2005/8/layout/vList5"/>
    <dgm:cxn modelId="{0ED91042-E9EE-4216-B335-053EC35886A1}" type="presParOf" srcId="{74D39DA9-D395-4460-ACE5-34EF485323EC}" destId="{57E32FFB-AC8B-4FE9-98E8-A9797944AA62}" srcOrd="1" destOrd="0" presId="urn:microsoft.com/office/officeart/2005/8/layout/vList5"/>
    <dgm:cxn modelId="{7CD3425B-BFB1-45CE-9AD0-D7B26F9B0F54}" type="presParOf" srcId="{40045AAC-D9D2-4CB0-B4D5-CF915D08CF8E}" destId="{826C0F9B-907E-4D49-A0C5-14C255631FB8}" srcOrd="3" destOrd="0" presId="urn:microsoft.com/office/officeart/2005/8/layout/vList5"/>
    <dgm:cxn modelId="{4B504D05-BC5B-443B-9980-D4CBFB065DBE}" type="presParOf" srcId="{40045AAC-D9D2-4CB0-B4D5-CF915D08CF8E}" destId="{696EAB63-DF46-4EEF-B717-BE8BF6F0778D}" srcOrd="4" destOrd="0" presId="urn:microsoft.com/office/officeart/2005/8/layout/vList5"/>
    <dgm:cxn modelId="{9BC27BFF-2589-48AA-B034-B4C38C6D28D0}" type="presParOf" srcId="{696EAB63-DF46-4EEF-B717-BE8BF6F0778D}" destId="{1A064B06-78CC-42FC-A72A-09203712DE51}" srcOrd="0" destOrd="0" presId="urn:microsoft.com/office/officeart/2005/8/layout/vList5"/>
    <dgm:cxn modelId="{19CD8A7D-49E5-4599-BA92-3629A05EF279}" type="presParOf" srcId="{696EAB63-DF46-4EEF-B717-BE8BF6F0778D}" destId="{84710D03-EE4E-4774-A55B-E740B357BE34}" srcOrd="1" destOrd="0" presId="urn:microsoft.com/office/officeart/2005/8/layout/vList5"/>
    <dgm:cxn modelId="{B02B6CB6-1DA4-46F9-9FCB-AB4C80BB808B}" type="presParOf" srcId="{40045AAC-D9D2-4CB0-B4D5-CF915D08CF8E}" destId="{D4106422-0F52-4B6E-9088-D724D81BDFCD}" srcOrd="5" destOrd="0" presId="urn:microsoft.com/office/officeart/2005/8/layout/vList5"/>
    <dgm:cxn modelId="{F4DB656D-DF10-47F1-9C2D-E6A8F8C5B923}" type="presParOf" srcId="{40045AAC-D9D2-4CB0-B4D5-CF915D08CF8E}" destId="{4333DC78-E817-4244-90B2-190975066C71}" srcOrd="6" destOrd="0" presId="urn:microsoft.com/office/officeart/2005/8/layout/vList5"/>
    <dgm:cxn modelId="{C7B342CD-90F3-474E-AE1F-B310429DC7AE}" type="presParOf" srcId="{4333DC78-E817-4244-90B2-190975066C71}" destId="{60328476-8F22-4853-8AB4-FDB4D457E7DB}" srcOrd="0" destOrd="0" presId="urn:microsoft.com/office/officeart/2005/8/layout/vList5"/>
    <dgm:cxn modelId="{2445E2A3-7A6D-40BE-A810-9121E2C70AAF}" type="presParOf" srcId="{4333DC78-E817-4244-90B2-190975066C71}" destId="{41B65678-6E82-4C7D-A662-18C6117F608E}" srcOrd="1" destOrd="0" presId="urn:microsoft.com/office/officeart/2005/8/layout/vList5"/>
    <dgm:cxn modelId="{885B994D-BB79-4879-9F58-28E521576D48}" type="presParOf" srcId="{40045AAC-D9D2-4CB0-B4D5-CF915D08CF8E}" destId="{CB2D3518-F87B-4F34-BD52-AE2DB4705A75}" srcOrd="7" destOrd="0" presId="urn:microsoft.com/office/officeart/2005/8/layout/vList5"/>
    <dgm:cxn modelId="{405B6876-CC10-4F5D-B321-FB6FB3DC2BB8}" type="presParOf" srcId="{40045AAC-D9D2-4CB0-B4D5-CF915D08CF8E}" destId="{8502000C-C4DA-4488-A2A6-9CFEDAD5C0CE}" srcOrd="8" destOrd="0" presId="urn:microsoft.com/office/officeart/2005/8/layout/vList5"/>
    <dgm:cxn modelId="{ED104B0A-871D-44E0-B329-AEE8ABB5B70A}" type="presParOf" srcId="{8502000C-C4DA-4488-A2A6-9CFEDAD5C0CE}" destId="{FB2A5553-29F0-432C-A99C-844D6B9455E9}" srcOrd="0" destOrd="0" presId="urn:microsoft.com/office/officeart/2005/8/layout/vList5"/>
    <dgm:cxn modelId="{99394229-D5EF-46E3-B6A8-6B39CB09E25F}" type="presParOf" srcId="{8502000C-C4DA-4488-A2A6-9CFEDAD5C0CE}" destId="{8A40C74A-28FE-4A08-B1E2-3099F5D9DF0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E0026D1-E0A9-4DFD-93A5-15BF0B002876}"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pPr rtl="1"/>
          <a:endParaRPr lang="fa-IR"/>
        </a:p>
      </dgm:t>
    </dgm:pt>
    <dgm:pt modelId="{2C2D020C-509E-4633-9150-41091564AD9A}">
      <dgm:prSet/>
      <dgm:spPr/>
      <dgm:t>
        <a:bodyPr/>
        <a:lstStyle/>
        <a:p>
          <a:pPr rtl="1"/>
          <a:r>
            <a:rPr lang="fa-IR" dirty="0" smtClean="0"/>
            <a:t>مبتنی بر بدهی</a:t>
          </a:r>
          <a:endParaRPr lang="fa-IR" dirty="0"/>
        </a:p>
      </dgm:t>
    </dgm:pt>
    <dgm:pt modelId="{EB1E66D7-00A5-42FA-B724-4831F06FFD63}" type="parTrans" cxnId="{71A80981-97DF-410C-A8A3-F655B55E13FF}">
      <dgm:prSet/>
      <dgm:spPr/>
      <dgm:t>
        <a:bodyPr/>
        <a:lstStyle/>
        <a:p>
          <a:pPr rtl="1"/>
          <a:endParaRPr lang="fa-IR"/>
        </a:p>
      </dgm:t>
    </dgm:pt>
    <dgm:pt modelId="{5B5986C6-4D38-4261-A506-DCDE544229B8}" type="sibTrans" cxnId="{71A80981-97DF-410C-A8A3-F655B55E13FF}">
      <dgm:prSet/>
      <dgm:spPr/>
      <dgm:t>
        <a:bodyPr/>
        <a:lstStyle/>
        <a:p>
          <a:pPr rtl="1"/>
          <a:endParaRPr lang="fa-IR"/>
        </a:p>
      </dgm:t>
    </dgm:pt>
    <dgm:pt modelId="{8939B4AB-C493-487B-B6F7-EA5E093A8FDC}">
      <dgm:prSet/>
      <dgm:spPr/>
      <dgm:t>
        <a:bodyPr/>
        <a:lstStyle/>
        <a:p>
          <a:pPr rtl="1"/>
          <a:r>
            <a:rPr lang="fa-IR" dirty="0" smtClean="0"/>
            <a:t>مبتنی بر سرمایه</a:t>
          </a:r>
          <a:endParaRPr lang="en-US" dirty="0"/>
        </a:p>
      </dgm:t>
    </dgm:pt>
    <dgm:pt modelId="{FE20192E-A098-4FB5-9CD5-A98946AAB151}" type="parTrans" cxnId="{8494C7B1-B2FE-49E5-B6B5-3703F0FF645B}">
      <dgm:prSet/>
      <dgm:spPr/>
      <dgm:t>
        <a:bodyPr/>
        <a:lstStyle/>
        <a:p>
          <a:pPr rtl="1"/>
          <a:endParaRPr lang="fa-IR"/>
        </a:p>
      </dgm:t>
    </dgm:pt>
    <dgm:pt modelId="{B28334CD-C8AA-48C7-98B7-EB5D648655CD}" type="sibTrans" cxnId="{8494C7B1-B2FE-49E5-B6B5-3703F0FF645B}">
      <dgm:prSet/>
      <dgm:spPr/>
      <dgm:t>
        <a:bodyPr/>
        <a:lstStyle/>
        <a:p>
          <a:pPr rtl="1"/>
          <a:endParaRPr lang="fa-IR"/>
        </a:p>
      </dgm:t>
    </dgm:pt>
    <dgm:pt modelId="{F6D6A0EC-A657-4102-A427-8FC677CAFB16}" type="pres">
      <dgm:prSet presAssocID="{5E0026D1-E0A9-4DFD-93A5-15BF0B002876}" presName="compositeShape" presStyleCnt="0">
        <dgm:presLayoutVars>
          <dgm:chMax val="2"/>
          <dgm:dir/>
          <dgm:resizeHandles val="exact"/>
        </dgm:presLayoutVars>
      </dgm:prSet>
      <dgm:spPr/>
      <dgm:t>
        <a:bodyPr/>
        <a:lstStyle/>
        <a:p>
          <a:pPr rtl="1"/>
          <a:endParaRPr lang="fa-IR"/>
        </a:p>
      </dgm:t>
    </dgm:pt>
    <dgm:pt modelId="{A6B21C16-8D66-4D53-B3D5-E86D4A8167B8}" type="pres">
      <dgm:prSet presAssocID="{5E0026D1-E0A9-4DFD-93A5-15BF0B002876}" presName="divider" presStyleLbl="fgShp" presStyleIdx="0" presStyleCnt="1"/>
      <dgm:spPr/>
    </dgm:pt>
    <dgm:pt modelId="{A55D9EBB-6734-4659-ACE9-96DB85670080}" type="pres">
      <dgm:prSet presAssocID="{2C2D020C-509E-4633-9150-41091564AD9A}" presName="downArrow" presStyleLbl="node1" presStyleIdx="0" presStyleCnt="2"/>
      <dgm:spPr/>
    </dgm:pt>
    <dgm:pt modelId="{1D32E9C4-FA23-43D1-9ACC-980D2D9AA1D9}" type="pres">
      <dgm:prSet presAssocID="{2C2D020C-509E-4633-9150-41091564AD9A}" presName="downArrowText" presStyleLbl="revTx" presStyleIdx="0" presStyleCnt="2">
        <dgm:presLayoutVars>
          <dgm:bulletEnabled val="1"/>
        </dgm:presLayoutVars>
      </dgm:prSet>
      <dgm:spPr/>
      <dgm:t>
        <a:bodyPr/>
        <a:lstStyle/>
        <a:p>
          <a:pPr rtl="1"/>
          <a:endParaRPr lang="fa-IR"/>
        </a:p>
      </dgm:t>
    </dgm:pt>
    <dgm:pt modelId="{AA6AA52A-83BB-420B-B7ED-F3D2CD09945B}" type="pres">
      <dgm:prSet presAssocID="{8939B4AB-C493-487B-B6F7-EA5E093A8FDC}" presName="upArrow" presStyleLbl="node1" presStyleIdx="1" presStyleCnt="2"/>
      <dgm:spPr/>
    </dgm:pt>
    <dgm:pt modelId="{AEAA0D6B-FEB5-49C2-92D9-2532B55BCEEF}" type="pres">
      <dgm:prSet presAssocID="{8939B4AB-C493-487B-B6F7-EA5E093A8FDC}" presName="upArrowText" presStyleLbl="revTx" presStyleIdx="1" presStyleCnt="2">
        <dgm:presLayoutVars>
          <dgm:bulletEnabled val="1"/>
        </dgm:presLayoutVars>
      </dgm:prSet>
      <dgm:spPr/>
      <dgm:t>
        <a:bodyPr/>
        <a:lstStyle/>
        <a:p>
          <a:pPr rtl="1"/>
          <a:endParaRPr lang="fa-IR"/>
        </a:p>
      </dgm:t>
    </dgm:pt>
  </dgm:ptLst>
  <dgm:cxnLst>
    <dgm:cxn modelId="{71A80981-97DF-410C-A8A3-F655B55E13FF}" srcId="{5E0026D1-E0A9-4DFD-93A5-15BF0B002876}" destId="{2C2D020C-509E-4633-9150-41091564AD9A}" srcOrd="0" destOrd="0" parTransId="{EB1E66D7-00A5-42FA-B724-4831F06FFD63}" sibTransId="{5B5986C6-4D38-4261-A506-DCDE544229B8}"/>
    <dgm:cxn modelId="{8494C7B1-B2FE-49E5-B6B5-3703F0FF645B}" srcId="{5E0026D1-E0A9-4DFD-93A5-15BF0B002876}" destId="{8939B4AB-C493-487B-B6F7-EA5E093A8FDC}" srcOrd="1" destOrd="0" parTransId="{FE20192E-A098-4FB5-9CD5-A98946AAB151}" sibTransId="{B28334CD-C8AA-48C7-98B7-EB5D648655CD}"/>
    <dgm:cxn modelId="{5821B178-064C-4984-8EC0-711F2A004281}" type="presOf" srcId="{8939B4AB-C493-487B-B6F7-EA5E093A8FDC}" destId="{AEAA0D6B-FEB5-49C2-92D9-2532B55BCEEF}" srcOrd="0" destOrd="0" presId="urn:microsoft.com/office/officeart/2005/8/layout/arrow3"/>
    <dgm:cxn modelId="{45A34A76-20CB-405B-84DB-3233FE4E0709}" type="presOf" srcId="{5E0026D1-E0A9-4DFD-93A5-15BF0B002876}" destId="{F6D6A0EC-A657-4102-A427-8FC677CAFB16}" srcOrd="0" destOrd="0" presId="urn:microsoft.com/office/officeart/2005/8/layout/arrow3"/>
    <dgm:cxn modelId="{4734093F-0436-45CB-8179-2BD8CD05AC41}" type="presOf" srcId="{2C2D020C-509E-4633-9150-41091564AD9A}" destId="{1D32E9C4-FA23-43D1-9ACC-980D2D9AA1D9}" srcOrd="0" destOrd="0" presId="urn:microsoft.com/office/officeart/2005/8/layout/arrow3"/>
    <dgm:cxn modelId="{2489EBE7-549F-45C9-8CDB-57F774FA8D6F}" type="presParOf" srcId="{F6D6A0EC-A657-4102-A427-8FC677CAFB16}" destId="{A6B21C16-8D66-4D53-B3D5-E86D4A8167B8}" srcOrd="0" destOrd="0" presId="urn:microsoft.com/office/officeart/2005/8/layout/arrow3"/>
    <dgm:cxn modelId="{A7793D77-9915-42EF-B1D2-9EB958C8BC90}" type="presParOf" srcId="{F6D6A0EC-A657-4102-A427-8FC677CAFB16}" destId="{A55D9EBB-6734-4659-ACE9-96DB85670080}" srcOrd="1" destOrd="0" presId="urn:microsoft.com/office/officeart/2005/8/layout/arrow3"/>
    <dgm:cxn modelId="{C65D34A6-72C2-475E-96B6-3F4692645B8F}" type="presParOf" srcId="{F6D6A0EC-A657-4102-A427-8FC677CAFB16}" destId="{1D32E9C4-FA23-43D1-9ACC-980D2D9AA1D9}" srcOrd="2" destOrd="0" presId="urn:microsoft.com/office/officeart/2005/8/layout/arrow3"/>
    <dgm:cxn modelId="{6BB85E6C-9D4F-446C-A21F-2450B1C0C9B6}" type="presParOf" srcId="{F6D6A0EC-A657-4102-A427-8FC677CAFB16}" destId="{AA6AA52A-83BB-420B-B7ED-F3D2CD09945B}" srcOrd="3" destOrd="0" presId="urn:microsoft.com/office/officeart/2005/8/layout/arrow3"/>
    <dgm:cxn modelId="{EAC9E03C-D2E7-4C81-9DDB-54CCDA34B4B2}" type="presParOf" srcId="{F6D6A0EC-A657-4102-A427-8FC677CAFB16}" destId="{AEAA0D6B-FEB5-49C2-92D9-2532B55BCEEF}"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C45952-0F4B-4301-9416-43F03D61B35B}" type="doc">
      <dgm:prSet loTypeId="urn:microsoft.com/office/officeart/2005/8/layout/list1" loCatId="list" qsTypeId="urn:microsoft.com/office/officeart/2005/8/quickstyle/3d2" qsCatId="3D" csTypeId="urn:microsoft.com/office/officeart/2005/8/colors/accent0_3" csCatId="mainScheme" phldr="1"/>
      <dgm:spPr/>
      <dgm:t>
        <a:bodyPr/>
        <a:lstStyle/>
        <a:p>
          <a:pPr rtl="1"/>
          <a:endParaRPr lang="fa-IR"/>
        </a:p>
      </dgm:t>
    </dgm:pt>
    <dgm:pt modelId="{892D2F50-9137-4DB2-BE8B-F36C67FA096E}">
      <dgm:prSet custT="1"/>
      <dgm:spPr/>
      <dgm:t>
        <a:bodyPr/>
        <a:lstStyle/>
        <a:p>
          <a:pPr algn="ctr" rtl="1"/>
          <a:r>
            <a:rPr lang="fa-IR" sz="2000" dirty="0" smtClean="0">
              <a:latin typeface="Arial Unicode MS" pitchFamily="34" charset="-128"/>
              <a:ea typeface="Arial Unicode MS" pitchFamily="34" charset="-128"/>
              <a:cs typeface="Arial Unicode MS" pitchFamily="34" charset="-128"/>
            </a:rPr>
            <a:t>حفظ مالکیت</a:t>
          </a:r>
          <a:endParaRPr lang="en-US" sz="2000" dirty="0">
            <a:latin typeface="Arial Unicode MS" pitchFamily="34" charset="-128"/>
            <a:ea typeface="Arial Unicode MS" pitchFamily="34" charset="-128"/>
            <a:cs typeface="Arial Unicode MS" pitchFamily="34" charset="-128"/>
          </a:endParaRPr>
        </a:p>
      </dgm:t>
    </dgm:pt>
    <dgm:pt modelId="{A808622C-7FCF-49C0-8B75-D72E031F1956}" type="parTrans" cxnId="{A2652B79-F9A8-4530-A46D-FF6BCAC5EFFA}">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35894E3F-0405-4F16-8245-531662FD243E}" type="sibTrans" cxnId="{A2652B79-F9A8-4530-A46D-FF6BCAC5EFFA}">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2FA9CD57-416F-4152-B019-57B7C4597334}">
      <dgm:prSet custT="1"/>
      <dgm:spPr/>
      <dgm:t>
        <a:bodyPr/>
        <a:lstStyle/>
        <a:p>
          <a:pPr algn="ctr" rtl="1"/>
          <a:r>
            <a:rPr lang="fa-IR" sz="2000" dirty="0" smtClean="0">
              <a:latin typeface="Arial Unicode MS" pitchFamily="34" charset="-128"/>
              <a:ea typeface="Arial Unicode MS" pitchFamily="34" charset="-128"/>
              <a:cs typeface="Arial Unicode MS" pitchFamily="34" charset="-128"/>
            </a:rPr>
            <a:t>حفظ سود باقیمانده</a:t>
          </a:r>
          <a:endParaRPr lang="en-US" sz="2000" dirty="0">
            <a:latin typeface="Arial Unicode MS" pitchFamily="34" charset="-128"/>
            <a:ea typeface="Arial Unicode MS" pitchFamily="34" charset="-128"/>
            <a:cs typeface="Arial Unicode MS" pitchFamily="34" charset="-128"/>
          </a:endParaRPr>
        </a:p>
      </dgm:t>
    </dgm:pt>
    <dgm:pt modelId="{3EA3B741-04C1-46EB-BC37-C303D3540BEC}" type="parTrans" cxnId="{39C24096-E362-42E9-9D58-00989F5AEE80}">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08A8CCA6-8C4C-4F2B-826A-D2C7C44C4748}" type="sibTrans" cxnId="{39C24096-E362-42E9-9D58-00989F5AEE80}">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E698C1E0-268A-419C-80DF-474A08760A68}">
      <dgm:prSet custT="1"/>
      <dgm:spPr/>
      <dgm:t>
        <a:bodyPr/>
        <a:lstStyle/>
        <a:p>
          <a:pPr algn="ctr" rtl="1"/>
          <a:r>
            <a:rPr lang="fa-IR" sz="2000" dirty="0" smtClean="0">
              <a:latin typeface="Arial Unicode MS" pitchFamily="34" charset="-128"/>
              <a:ea typeface="Arial Unicode MS" pitchFamily="34" charset="-128"/>
              <a:cs typeface="Arial Unicode MS" pitchFamily="34" charset="-128"/>
            </a:rPr>
            <a:t>ایجاد سپر مالیاتی</a:t>
          </a:r>
          <a:endParaRPr lang="fa-IR" sz="2000" dirty="0">
            <a:latin typeface="Arial Unicode MS" pitchFamily="34" charset="-128"/>
            <a:ea typeface="Arial Unicode MS" pitchFamily="34" charset="-128"/>
            <a:cs typeface="Arial Unicode MS" pitchFamily="34" charset="-128"/>
          </a:endParaRPr>
        </a:p>
      </dgm:t>
    </dgm:pt>
    <dgm:pt modelId="{C29FF36D-D9C9-4EC9-A76F-B50FBCD09875}" type="parTrans" cxnId="{666BC6C3-2D76-472D-9AE2-DDCC3C38F05E}">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30445B90-E383-4375-AB82-B8F6AA00D403}" type="sibTrans" cxnId="{666BC6C3-2D76-472D-9AE2-DDCC3C38F05E}">
      <dgm:prSet/>
      <dgm:spPr/>
      <dgm:t>
        <a:bodyPr/>
        <a:lstStyle/>
        <a:p>
          <a:pPr algn="ctr" rtl="1"/>
          <a:endParaRPr lang="fa-IR" sz="2000">
            <a:latin typeface="Arial Unicode MS" pitchFamily="34" charset="-128"/>
            <a:ea typeface="Arial Unicode MS" pitchFamily="34" charset="-128"/>
            <a:cs typeface="Arial Unicode MS" pitchFamily="34" charset="-128"/>
          </a:endParaRPr>
        </a:p>
      </dgm:t>
    </dgm:pt>
    <dgm:pt modelId="{AD173AA6-4F40-4D3F-BB6F-14D5596599DD}" type="pres">
      <dgm:prSet presAssocID="{EAC45952-0F4B-4301-9416-43F03D61B35B}" presName="linear" presStyleCnt="0">
        <dgm:presLayoutVars>
          <dgm:dir/>
          <dgm:animLvl val="lvl"/>
          <dgm:resizeHandles val="exact"/>
        </dgm:presLayoutVars>
      </dgm:prSet>
      <dgm:spPr/>
      <dgm:t>
        <a:bodyPr/>
        <a:lstStyle/>
        <a:p>
          <a:pPr rtl="1"/>
          <a:endParaRPr lang="fa-IR"/>
        </a:p>
      </dgm:t>
    </dgm:pt>
    <dgm:pt modelId="{F51A8A49-738F-461F-89F1-48D33B416966}" type="pres">
      <dgm:prSet presAssocID="{892D2F50-9137-4DB2-BE8B-F36C67FA096E}" presName="parentLin" presStyleCnt="0"/>
      <dgm:spPr/>
      <dgm:t>
        <a:bodyPr/>
        <a:lstStyle/>
        <a:p>
          <a:pPr rtl="1"/>
          <a:endParaRPr lang="fa-IR"/>
        </a:p>
      </dgm:t>
    </dgm:pt>
    <dgm:pt modelId="{D0067C75-2EF0-4A46-A307-3D55960ECAB6}" type="pres">
      <dgm:prSet presAssocID="{892D2F50-9137-4DB2-BE8B-F36C67FA096E}" presName="parentLeftMargin" presStyleLbl="node1" presStyleIdx="0" presStyleCnt="3"/>
      <dgm:spPr/>
      <dgm:t>
        <a:bodyPr/>
        <a:lstStyle/>
        <a:p>
          <a:pPr rtl="1"/>
          <a:endParaRPr lang="fa-IR"/>
        </a:p>
      </dgm:t>
    </dgm:pt>
    <dgm:pt modelId="{1600AC0F-4D5B-4168-8E4B-EB00F09694C1}" type="pres">
      <dgm:prSet presAssocID="{892D2F50-9137-4DB2-BE8B-F36C67FA096E}" presName="parentText" presStyleLbl="node1" presStyleIdx="0" presStyleCnt="3">
        <dgm:presLayoutVars>
          <dgm:chMax val="0"/>
          <dgm:bulletEnabled val="1"/>
        </dgm:presLayoutVars>
      </dgm:prSet>
      <dgm:spPr/>
      <dgm:t>
        <a:bodyPr/>
        <a:lstStyle/>
        <a:p>
          <a:pPr rtl="1"/>
          <a:endParaRPr lang="fa-IR"/>
        </a:p>
      </dgm:t>
    </dgm:pt>
    <dgm:pt modelId="{BAD5C845-7158-4E4A-B7FE-2038BF4C2C8D}" type="pres">
      <dgm:prSet presAssocID="{892D2F50-9137-4DB2-BE8B-F36C67FA096E}" presName="negativeSpace" presStyleCnt="0"/>
      <dgm:spPr/>
      <dgm:t>
        <a:bodyPr/>
        <a:lstStyle/>
        <a:p>
          <a:pPr rtl="1"/>
          <a:endParaRPr lang="fa-IR"/>
        </a:p>
      </dgm:t>
    </dgm:pt>
    <dgm:pt modelId="{9EE9AA53-10BC-4E85-8A02-E4C54C533640}" type="pres">
      <dgm:prSet presAssocID="{892D2F50-9137-4DB2-BE8B-F36C67FA096E}" presName="childText" presStyleLbl="conFgAcc1" presStyleIdx="0" presStyleCnt="3">
        <dgm:presLayoutVars>
          <dgm:bulletEnabled val="1"/>
        </dgm:presLayoutVars>
      </dgm:prSet>
      <dgm:spPr/>
      <dgm:t>
        <a:bodyPr/>
        <a:lstStyle/>
        <a:p>
          <a:pPr rtl="1"/>
          <a:endParaRPr lang="fa-IR"/>
        </a:p>
      </dgm:t>
    </dgm:pt>
    <dgm:pt modelId="{F0D364C6-5A30-470F-96DB-5E5C02AC883D}" type="pres">
      <dgm:prSet presAssocID="{35894E3F-0405-4F16-8245-531662FD243E}" presName="spaceBetweenRectangles" presStyleCnt="0"/>
      <dgm:spPr/>
      <dgm:t>
        <a:bodyPr/>
        <a:lstStyle/>
        <a:p>
          <a:pPr rtl="1"/>
          <a:endParaRPr lang="fa-IR"/>
        </a:p>
      </dgm:t>
    </dgm:pt>
    <dgm:pt modelId="{68F5CA9C-368F-41C9-8152-A11444CB2944}" type="pres">
      <dgm:prSet presAssocID="{2FA9CD57-416F-4152-B019-57B7C4597334}" presName="parentLin" presStyleCnt="0"/>
      <dgm:spPr/>
      <dgm:t>
        <a:bodyPr/>
        <a:lstStyle/>
        <a:p>
          <a:pPr rtl="1"/>
          <a:endParaRPr lang="fa-IR"/>
        </a:p>
      </dgm:t>
    </dgm:pt>
    <dgm:pt modelId="{10CC168B-25A8-4AE0-AEBB-7D4B60D44512}" type="pres">
      <dgm:prSet presAssocID="{2FA9CD57-416F-4152-B019-57B7C4597334}" presName="parentLeftMargin" presStyleLbl="node1" presStyleIdx="0" presStyleCnt="3"/>
      <dgm:spPr/>
      <dgm:t>
        <a:bodyPr/>
        <a:lstStyle/>
        <a:p>
          <a:pPr rtl="1"/>
          <a:endParaRPr lang="fa-IR"/>
        </a:p>
      </dgm:t>
    </dgm:pt>
    <dgm:pt modelId="{D2A0F4F8-B017-43DB-AB82-69BA9ADBED28}" type="pres">
      <dgm:prSet presAssocID="{2FA9CD57-416F-4152-B019-57B7C4597334}" presName="parentText" presStyleLbl="node1" presStyleIdx="1" presStyleCnt="3">
        <dgm:presLayoutVars>
          <dgm:chMax val="0"/>
          <dgm:bulletEnabled val="1"/>
        </dgm:presLayoutVars>
      </dgm:prSet>
      <dgm:spPr/>
      <dgm:t>
        <a:bodyPr/>
        <a:lstStyle/>
        <a:p>
          <a:pPr rtl="1"/>
          <a:endParaRPr lang="fa-IR"/>
        </a:p>
      </dgm:t>
    </dgm:pt>
    <dgm:pt modelId="{A4201A26-9432-4081-825F-D2B474D75B9F}" type="pres">
      <dgm:prSet presAssocID="{2FA9CD57-416F-4152-B019-57B7C4597334}" presName="negativeSpace" presStyleCnt="0"/>
      <dgm:spPr/>
      <dgm:t>
        <a:bodyPr/>
        <a:lstStyle/>
        <a:p>
          <a:pPr rtl="1"/>
          <a:endParaRPr lang="fa-IR"/>
        </a:p>
      </dgm:t>
    </dgm:pt>
    <dgm:pt modelId="{65C85BF3-8D38-4167-B9BA-44E3F0F5BE3C}" type="pres">
      <dgm:prSet presAssocID="{2FA9CD57-416F-4152-B019-57B7C4597334}" presName="childText" presStyleLbl="conFgAcc1" presStyleIdx="1" presStyleCnt="3">
        <dgm:presLayoutVars>
          <dgm:bulletEnabled val="1"/>
        </dgm:presLayoutVars>
      </dgm:prSet>
      <dgm:spPr/>
      <dgm:t>
        <a:bodyPr/>
        <a:lstStyle/>
        <a:p>
          <a:pPr rtl="1"/>
          <a:endParaRPr lang="fa-IR"/>
        </a:p>
      </dgm:t>
    </dgm:pt>
    <dgm:pt modelId="{2F8326B4-19C0-45FF-910F-8CBC631133C5}" type="pres">
      <dgm:prSet presAssocID="{08A8CCA6-8C4C-4F2B-826A-D2C7C44C4748}" presName="spaceBetweenRectangles" presStyleCnt="0"/>
      <dgm:spPr/>
      <dgm:t>
        <a:bodyPr/>
        <a:lstStyle/>
        <a:p>
          <a:pPr rtl="1"/>
          <a:endParaRPr lang="fa-IR"/>
        </a:p>
      </dgm:t>
    </dgm:pt>
    <dgm:pt modelId="{BC491E37-2AFE-4E3B-A006-8C92C2534C1A}" type="pres">
      <dgm:prSet presAssocID="{E698C1E0-268A-419C-80DF-474A08760A68}" presName="parentLin" presStyleCnt="0"/>
      <dgm:spPr/>
      <dgm:t>
        <a:bodyPr/>
        <a:lstStyle/>
        <a:p>
          <a:pPr rtl="1"/>
          <a:endParaRPr lang="fa-IR"/>
        </a:p>
      </dgm:t>
    </dgm:pt>
    <dgm:pt modelId="{22C78BEE-4208-4052-A73C-98647039048F}" type="pres">
      <dgm:prSet presAssocID="{E698C1E0-268A-419C-80DF-474A08760A68}" presName="parentLeftMargin" presStyleLbl="node1" presStyleIdx="1" presStyleCnt="3"/>
      <dgm:spPr/>
      <dgm:t>
        <a:bodyPr/>
        <a:lstStyle/>
        <a:p>
          <a:pPr rtl="1"/>
          <a:endParaRPr lang="fa-IR"/>
        </a:p>
      </dgm:t>
    </dgm:pt>
    <dgm:pt modelId="{A47E03ED-9B71-4A27-95A7-FEC8CB81DBA4}" type="pres">
      <dgm:prSet presAssocID="{E698C1E0-268A-419C-80DF-474A08760A68}" presName="parentText" presStyleLbl="node1" presStyleIdx="2" presStyleCnt="3">
        <dgm:presLayoutVars>
          <dgm:chMax val="0"/>
          <dgm:bulletEnabled val="1"/>
        </dgm:presLayoutVars>
      </dgm:prSet>
      <dgm:spPr/>
      <dgm:t>
        <a:bodyPr/>
        <a:lstStyle/>
        <a:p>
          <a:pPr rtl="1"/>
          <a:endParaRPr lang="fa-IR"/>
        </a:p>
      </dgm:t>
    </dgm:pt>
    <dgm:pt modelId="{089B90ED-F42D-4B72-9C04-0445624EE048}" type="pres">
      <dgm:prSet presAssocID="{E698C1E0-268A-419C-80DF-474A08760A68}" presName="negativeSpace" presStyleCnt="0"/>
      <dgm:spPr/>
      <dgm:t>
        <a:bodyPr/>
        <a:lstStyle/>
        <a:p>
          <a:pPr rtl="1"/>
          <a:endParaRPr lang="fa-IR"/>
        </a:p>
      </dgm:t>
    </dgm:pt>
    <dgm:pt modelId="{DF89FCC5-0F8C-4568-AEFA-CBA10EEA2878}" type="pres">
      <dgm:prSet presAssocID="{E698C1E0-268A-419C-80DF-474A08760A68}" presName="childText" presStyleLbl="conFgAcc1" presStyleIdx="2" presStyleCnt="3">
        <dgm:presLayoutVars>
          <dgm:bulletEnabled val="1"/>
        </dgm:presLayoutVars>
      </dgm:prSet>
      <dgm:spPr/>
      <dgm:t>
        <a:bodyPr/>
        <a:lstStyle/>
        <a:p>
          <a:pPr rtl="1"/>
          <a:endParaRPr lang="fa-IR"/>
        </a:p>
      </dgm:t>
    </dgm:pt>
  </dgm:ptLst>
  <dgm:cxnLst>
    <dgm:cxn modelId="{A2652B79-F9A8-4530-A46D-FF6BCAC5EFFA}" srcId="{EAC45952-0F4B-4301-9416-43F03D61B35B}" destId="{892D2F50-9137-4DB2-BE8B-F36C67FA096E}" srcOrd="0" destOrd="0" parTransId="{A808622C-7FCF-49C0-8B75-D72E031F1956}" sibTransId="{35894E3F-0405-4F16-8245-531662FD243E}"/>
    <dgm:cxn modelId="{634DC0D0-06D0-4D21-B0BD-47865EBDA82E}" type="presOf" srcId="{E698C1E0-268A-419C-80DF-474A08760A68}" destId="{A47E03ED-9B71-4A27-95A7-FEC8CB81DBA4}" srcOrd="1" destOrd="0" presId="urn:microsoft.com/office/officeart/2005/8/layout/list1"/>
    <dgm:cxn modelId="{EA68B371-51D4-4BB5-8C54-7F3067A0A11C}" type="presOf" srcId="{2FA9CD57-416F-4152-B019-57B7C4597334}" destId="{10CC168B-25A8-4AE0-AEBB-7D4B60D44512}" srcOrd="0" destOrd="0" presId="urn:microsoft.com/office/officeart/2005/8/layout/list1"/>
    <dgm:cxn modelId="{FF8E7DA8-90FE-46EC-92D1-F25AE4D45A40}" type="presOf" srcId="{892D2F50-9137-4DB2-BE8B-F36C67FA096E}" destId="{1600AC0F-4D5B-4168-8E4B-EB00F09694C1}" srcOrd="1" destOrd="0" presId="urn:microsoft.com/office/officeart/2005/8/layout/list1"/>
    <dgm:cxn modelId="{F13A1E1B-F00E-4D81-AB39-49C5DABE94FF}" type="presOf" srcId="{EAC45952-0F4B-4301-9416-43F03D61B35B}" destId="{AD173AA6-4F40-4D3F-BB6F-14D5596599DD}" srcOrd="0" destOrd="0" presId="urn:microsoft.com/office/officeart/2005/8/layout/list1"/>
    <dgm:cxn modelId="{0BA32FDB-A469-415D-9FEC-92F380213946}" type="presOf" srcId="{E698C1E0-268A-419C-80DF-474A08760A68}" destId="{22C78BEE-4208-4052-A73C-98647039048F}" srcOrd="0" destOrd="0" presId="urn:microsoft.com/office/officeart/2005/8/layout/list1"/>
    <dgm:cxn modelId="{39C24096-E362-42E9-9D58-00989F5AEE80}" srcId="{EAC45952-0F4B-4301-9416-43F03D61B35B}" destId="{2FA9CD57-416F-4152-B019-57B7C4597334}" srcOrd="1" destOrd="0" parTransId="{3EA3B741-04C1-46EB-BC37-C303D3540BEC}" sibTransId="{08A8CCA6-8C4C-4F2B-826A-D2C7C44C4748}"/>
    <dgm:cxn modelId="{5B23C694-4562-4079-971E-10F7340E16C6}" type="presOf" srcId="{892D2F50-9137-4DB2-BE8B-F36C67FA096E}" destId="{D0067C75-2EF0-4A46-A307-3D55960ECAB6}" srcOrd="0" destOrd="0" presId="urn:microsoft.com/office/officeart/2005/8/layout/list1"/>
    <dgm:cxn modelId="{666BC6C3-2D76-472D-9AE2-DDCC3C38F05E}" srcId="{EAC45952-0F4B-4301-9416-43F03D61B35B}" destId="{E698C1E0-268A-419C-80DF-474A08760A68}" srcOrd="2" destOrd="0" parTransId="{C29FF36D-D9C9-4EC9-A76F-B50FBCD09875}" sibTransId="{30445B90-E383-4375-AB82-B8F6AA00D403}"/>
    <dgm:cxn modelId="{161015A9-477F-4BC6-AEC8-CE87407CB815}" type="presOf" srcId="{2FA9CD57-416F-4152-B019-57B7C4597334}" destId="{D2A0F4F8-B017-43DB-AB82-69BA9ADBED28}" srcOrd="1" destOrd="0" presId="urn:microsoft.com/office/officeart/2005/8/layout/list1"/>
    <dgm:cxn modelId="{112943FB-D63D-4292-8B84-6E2AAE85E2D3}" type="presParOf" srcId="{AD173AA6-4F40-4D3F-BB6F-14D5596599DD}" destId="{F51A8A49-738F-461F-89F1-48D33B416966}" srcOrd="0" destOrd="0" presId="urn:microsoft.com/office/officeart/2005/8/layout/list1"/>
    <dgm:cxn modelId="{4465B34A-2FE4-45FF-B674-6C48EB2A5B65}" type="presParOf" srcId="{F51A8A49-738F-461F-89F1-48D33B416966}" destId="{D0067C75-2EF0-4A46-A307-3D55960ECAB6}" srcOrd="0" destOrd="0" presId="urn:microsoft.com/office/officeart/2005/8/layout/list1"/>
    <dgm:cxn modelId="{D9201474-0485-42AD-9E54-F590BB674061}" type="presParOf" srcId="{F51A8A49-738F-461F-89F1-48D33B416966}" destId="{1600AC0F-4D5B-4168-8E4B-EB00F09694C1}" srcOrd="1" destOrd="0" presId="urn:microsoft.com/office/officeart/2005/8/layout/list1"/>
    <dgm:cxn modelId="{C01AC39F-DE5B-4596-8767-28AAB8FA4206}" type="presParOf" srcId="{AD173AA6-4F40-4D3F-BB6F-14D5596599DD}" destId="{BAD5C845-7158-4E4A-B7FE-2038BF4C2C8D}" srcOrd="1" destOrd="0" presId="urn:microsoft.com/office/officeart/2005/8/layout/list1"/>
    <dgm:cxn modelId="{7384AC87-8924-4694-91AA-F692C9E328C8}" type="presParOf" srcId="{AD173AA6-4F40-4D3F-BB6F-14D5596599DD}" destId="{9EE9AA53-10BC-4E85-8A02-E4C54C533640}" srcOrd="2" destOrd="0" presId="urn:microsoft.com/office/officeart/2005/8/layout/list1"/>
    <dgm:cxn modelId="{46480135-8564-4B7B-9151-90B9FFA94223}" type="presParOf" srcId="{AD173AA6-4F40-4D3F-BB6F-14D5596599DD}" destId="{F0D364C6-5A30-470F-96DB-5E5C02AC883D}" srcOrd="3" destOrd="0" presId="urn:microsoft.com/office/officeart/2005/8/layout/list1"/>
    <dgm:cxn modelId="{28419292-3DEB-45B7-A567-646AAB65611F}" type="presParOf" srcId="{AD173AA6-4F40-4D3F-BB6F-14D5596599DD}" destId="{68F5CA9C-368F-41C9-8152-A11444CB2944}" srcOrd="4" destOrd="0" presId="urn:microsoft.com/office/officeart/2005/8/layout/list1"/>
    <dgm:cxn modelId="{6C7CAB44-3254-4D3D-A8F8-80877466D3C8}" type="presParOf" srcId="{68F5CA9C-368F-41C9-8152-A11444CB2944}" destId="{10CC168B-25A8-4AE0-AEBB-7D4B60D44512}" srcOrd="0" destOrd="0" presId="urn:microsoft.com/office/officeart/2005/8/layout/list1"/>
    <dgm:cxn modelId="{D3E99A1C-A61E-4AB7-BEEC-1CCBBCDA6D35}" type="presParOf" srcId="{68F5CA9C-368F-41C9-8152-A11444CB2944}" destId="{D2A0F4F8-B017-43DB-AB82-69BA9ADBED28}" srcOrd="1" destOrd="0" presId="urn:microsoft.com/office/officeart/2005/8/layout/list1"/>
    <dgm:cxn modelId="{5CE439C1-25D3-49FC-9EF5-26E2C8098151}" type="presParOf" srcId="{AD173AA6-4F40-4D3F-BB6F-14D5596599DD}" destId="{A4201A26-9432-4081-825F-D2B474D75B9F}" srcOrd="5" destOrd="0" presId="urn:microsoft.com/office/officeart/2005/8/layout/list1"/>
    <dgm:cxn modelId="{DCE760E7-DF4F-4F01-8C22-AF2EC34BD117}" type="presParOf" srcId="{AD173AA6-4F40-4D3F-BB6F-14D5596599DD}" destId="{65C85BF3-8D38-4167-B9BA-44E3F0F5BE3C}" srcOrd="6" destOrd="0" presId="urn:microsoft.com/office/officeart/2005/8/layout/list1"/>
    <dgm:cxn modelId="{7826F3E8-A529-4365-9A9E-00E2C46147E8}" type="presParOf" srcId="{AD173AA6-4F40-4D3F-BB6F-14D5596599DD}" destId="{2F8326B4-19C0-45FF-910F-8CBC631133C5}" srcOrd="7" destOrd="0" presId="urn:microsoft.com/office/officeart/2005/8/layout/list1"/>
    <dgm:cxn modelId="{ADF2D275-6AA2-421B-910E-5EF96AF68942}" type="presParOf" srcId="{AD173AA6-4F40-4D3F-BB6F-14D5596599DD}" destId="{BC491E37-2AFE-4E3B-A006-8C92C2534C1A}" srcOrd="8" destOrd="0" presId="urn:microsoft.com/office/officeart/2005/8/layout/list1"/>
    <dgm:cxn modelId="{3F0DC0B7-6617-4EDC-A99D-9559B5DB09CD}" type="presParOf" srcId="{BC491E37-2AFE-4E3B-A006-8C92C2534C1A}" destId="{22C78BEE-4208-4052-A73C-98647039048F}" srcOrd="0" destOrd="0" presId="urn:microsoft.com/office/officeart/2005/8/layout/list1"/>
    <dgm:cxn modelId="{CC7F1180-7894-4EBD-BCD3-D22847E54523}" type="presParOf" srcId="{BC491E37-2AFE-4E3B-A006-8C92C2534C1A}" destId="{A47E03ED-9B71-4A27-95A7-FEC8CB81DBA4}" srcOrd="1" destOrd="0" presId="urn:microsoft.com/office/officeart/2005/8/layout/list1"/>
    <dgm:cxn modelId="{C9DFB497-0A05-4E2B-9BEA-55BA3B439A04}" type="presParOf" srcId="{AD173AA6-4F40-4D3F-BB6F-14D5596599DD}" destId="{089B90ED-F42D-4B72-9C04-0445624EE048}" srcOrd="9" destOrd="0" presId="urn:microsoft.com/office/officeart/2005/8/layout/list1"/>
    <dgm:cxn modelId="{74F5EFB6-E7A6-475E-A6BE-B85D427EE7FE}" type="presParOf" srcId="{AD173AA6-4F40-4D3F-BB6F-14D5596599DD}" destId="{DF89FCC5-0F8C-4568-AEFA-CBA10EEA287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C45952-0F4B-4301-9416-43F03D61B35B}" type="doc">
      <dgm:prSet loTypeId="urn:microsoft.com/office/officeart/2005/8/layout/pyramid2" loCatId="list" qsTypeId="urn:microsoft.com/office/officeart/2005/8/quickstyle/3d1" qsCatId="3D" csTypeId="urn:microsoft.com/office/officeart/2005/8/colors/colorful2" csCatId="colorful" phldr="1"/>
      <dgm:spPr/>
      <dgm:t>
        <a:bodyPr/>
        <a:lstStyle/>
        <a:p>
          <a:pPr rtl="1"/>
          <a:endParaRPr lang="fa-IR"/>
        </a:p>
      </dgm:t>
    </dgm:pt>
    <dgm:pt modelId="{892D2F50-9137-4DB2-BE8B-F36C67FA096E}">
      <dgm:prSet custT="1"/>
      <dgm:spPr/>
      <dgm:t>
        <a:bodyPr/>
        <a:lstStyle/>
        <a:p>
          <a:pPr rtl="1"/>
          <a:r>
            <a:rPr lang="fa-IR" sz="2000" dirty="0" smtClean="0">
              <a:cs typeface="+mj-cs"/>
            </a:rPr>
            <a:t>نیاز به وثیقۀ مکفی</a:t>
          </a:r>
          <a:endParaRPr lang="en-US" sz="2000" dirty="0">
            <a:cs typeface="+mj-cs"/>
          </a:endParaRPr>
        </a:p>
      </dgm:t>
    </dgm:pt>
    <dgm:pt modelId="{A808622C-7FCF-49C0-8B75-D72E031F1956}" type="parTrans" cxnId="{A2652B79-F9A8-4530-A46D-FF6BCAC5EFFA}">
      <dgm:prSet/>
      <dgm:spPr/>
      <dgm:t>
        <a:bodyPr/>
        <a:lstStyle/>
        <a:p>
          <a:pPr rtl="1"/>
          <a:endParaRPr lang="fa-IR" sz="2000">
            <a:cs typeface="+mj-cs"/>
          </a:endParaRPr>
        </a:p>
      </dgm:t>
    </dgm:pt>
    <dgm:pt modelId="{35894E3F-0405-4F16-8245-531662FD243E}" type="sibTrans" cxnId="{A2652B79-F9A8-4530-A46D-FF6BCAC5EFFA}">
      <dgm:prSet/>
      <dgm:spPr/>
      <dgm:t>
        <a:bodyPr/>
        <a:lstStyle/>
        <a:p>
          <a:pPr rtl="1"/>
          <a:endParaRPr lang="fa-IR" sz="2000">
            <a:cs typeface="+mj-cs"/>
          </a:endParaRPr>
        </a:p>
      </dgm:t>
    </dgm:pt>
    <dgm:pt modelId="{2FA9CD57-416F-4152-B019-57B7C4597334}">
      <dgm:prSet custT="1"/>
      <dgm:spPr/>
      <dgm:t>
        <a:bodyPr/>
        <a:lstStyle/>
        <a:p>
          <a:pPr rtl="1"/>
          <a:r>
            <a:rPr lang="fa-IR" sz="2000" dirty="0" smtClean="0">
              <a:cs typeface="+mj-cs"/>
            </a:rPr>
            <a:t>کاهش امکان وام‌گیری </a:t>
          </a:r>
          <a:endParaRPr lang="en-US" sz="2000" dirty="0">
            <a:cs typeface="+mj-cs"/>
          </a:endParaRPr>
        </a:p>
      </dgm:t>
    </dgm:pt>
    <dgm:pt modelId="{3EA3B741-04C1-46EB-BC37-C303D3540BEC}" type="parTrans" cxnId="{39C24096-E362-42E9-9D58-00989F5AEE80}">
      <dgm:prSet/>
      <dgm:spPr/>
      <dgm:t>
        <a:bodyPr/>
        <a:lstStyle/>
        <a:p>
          <a:pPr rtl="1"/>
          <a:endParaRPr lang="fa-IR" sz="2000">
            <a:cs typeface="+mj-cs"/>
          </a:endParaRPr>
        </a:p>
      </dgm:t>
    </dgm:pt>
    <dgm:pt modelId="{08A8CCA6-8C4C-4F2B-826A-D2C7C44C4748}" type="sibTrans" cxnId="{39C24096-E362-42E9-9D58-00989F5AEE80}">
      <dgm:prSet/>
      <dgm:spPr/>
      <dgm:t>
        <a:bodyPr/>
        <a:lstStyle/>
        <a:p>
          <a:pPr rtl="1"/>
          <a:endParaRPr lang="fa-IR" sz="2000">
            <a:cs typeface="+mj-cs"/>
          </a:endParaRPr>
        </a:p>
      </dgm:t>
    </dgm:pt>
    <dgm:pt modelId="{E698C1E0-268A-419C-80DF-474A08760A68}">
      <dgm:prSet custT="1"/>
      <dgm:spPr/>
      <dgm:t>
        <a:bodyPr/>
        <a:lstStyle/>
        <a:p>
          <a:pPr rtl="1"/>
          <a:r>
            <a:rPr lang="fa-IR" sz="2000" dirty="0" smtClean="0">
              <a:cs typeface="+mj-cs"/>
            </a:rPr>
            <a:t>افزایش ریسک نقدینگی</a:t>
          </a:r>
          <a:endParaRPr lang="fa-IR" sz="2000" dirty="0">
            <a:cs typeface="+mj-cs"/>
          </a:endParaRPr>
        </a:p>
      </dgm:t>
    </dgm:pt>
    <dgm:pt modelId="{C29FF36D-D9C9-4EC9-A76F-B50FBCD09875}" type="parTrans" cxnId="{666BC6C3-2D76-472D-9AE2-DDCC3C38F05E}">
      <dgm:prSet/>
      <dgm:spPr/>
      <dgm:t>
        <a:bodyPr/>
        <a:lstStyle/>
        <a:p>
          <a:pPr rtl="1"/>
          <a:endParaRPr lang="fa-IR" sz="2000">
            <a:cs typeface="+mj-cs"/>
          </a:endParaRPr>
        </a:p>
      </dgm:t>
    </dgm:pt>
    <dgm:pt modelId="{30445B90-E383-4375-AB82-B8F6AA00D403}" type="sibTrans" cxnId="{666BC6C3-2D76-472D-9AE2-DDCC3C38F05E}">
      <dgm:prSet/>
      <dgm:spPr/>
      <dgm:t>
        <a:bodyPr/>
        <a:lstStyle/>
        <a:p>
          <a:pPr rtl="1"/>
          <a:endParaRPr lang="fa-IR" sz="2000">
            <a:cs typeface="+mj-cs"/>
          </a:endParaRPr>
        </a:p>
      </dgm:t>
    </dgm:pt>
    <dgm:pt modelId="{76F2C03F-D086-4AE8-9585-64C2CD732194}">
      <dgm:prSet custT="1"/>
      <dgm:spPr/>
      <dgm:t>
        <a:bodyPr/>
        <a:lstStyle/>
        <a:p>
          <a:pPr rtl="1"/>
          <a:r>
            <a:rPr lang="fa-IR" sz="2000" dirty="0" smtClean="0">
              <a:cs typeface="+mj-cs"/>
            </a:rPr>
            <a:t>کاهش جریان‌های نقدی آزاد</a:t>
          </a:r>
          <a:endParaRPr lang="fa-IR" sz="2000" dirty="0">
            <a:cs typeface="+mj-cs"/>
          </a:endParaRPr>
        </a:p>
      </dgm:t>
    </dgm:pt>
    <dgm:pt modelId="{942BD73B-8D5C-4DFD-9813-6AD6DAA72278}" type="parTrans" cxnId="{B68959BA-8A24-4FA2-955E-B41EDD1C60EE}">
      <dgm:prSet/>
      <dgm:spPr/>
      <dgm:t>
        <a:bodyPr/>
        <a:lstStyle/>
        <a:p>
          <a:pPr rtl="1"/>
          <a:endParaRPr lang="fa-IR" sz="2000">
            <a:cs typeface="+mj-cs"/>
          </a:endParaRPr>
        </a:p>
      </dgm:t>
    </dgm:pt>
    <dgm:pt modelId="{BA2A8E91-F2FA-4A11-BDA6-9DDC8412E2BA}" type="sibTrans" cxnId="{B68959BA-8A24-4FA2-955E-B41EDD1C60EE}">
      <dgm:prSet/>
      <dgm:spPr/>
      <dgm:t>
        <a:bodyPr/>
        <a:lstStyle/>
        <a:p>
          <a:pPr rtl="1"/>
          <a:endParaRPr lang="fa-IR" sz="2000">
            <a:cs typeface="+mj-cs"/>
          </a:endParaRPr>
        </a:p>
      </dgm:t>
    </dgm:pt>
    <dgm:pt modelId="{7220259E-B766-453A-9436-D9817938338A}" type="pres">
      <dgm:prSet presAssocID="{EAC45952-0F4B-4301-9416-43F03D61B35B}" presName="compositeShape" presStyleCnt="0">
        <dgm:presLayoutVars>
          <dgm:dir/>
          <dgm:resizeHandles/>
        </dgm:presLayoutVars>
      </dgm:prSet>
      <dgm:spPr/>
      <dgm:t>
        <a:bodyPr/>
        <a:lstStyle/>
        <a:p>
          <a:pPr rtl="1"/>
          <a:endParaRPr lang="fa-IR"/>
        </a:p>
      </dgm:t>
    </dgm:pt>
    <dgm:pt modelId="{2B057E11-962C-428A-B7F7-183EF15C080E}" type="pres">
      <dgm:prSet presAssocID="{EAC45952-0F4B-4301-9416-43F03D61B35B}" presName="pyramid" presStyleLbl="node1" presStyleIdx="0" presStyleCnt="1"/>
      <dgm:spPr>
        <a:prstGeom prst="flowChartPunchedTape">
          <a:avLst/>
        </a:prstGeom>
      </dgm:spPr>
      <dgm:t>
        <a:bodyPr/>
        <a:lstStyle/>
        <a:p>
          <a:pPr rtl="1"/>
          <a:endParaRPr lang="fa-IR"/>
        </a:p>
      </dgm:t>
    </dgm:pt>
    <dgm:pt modelId="{8F553D6A-6F50-407D-B695-96D2C7499359}" type="pres">
      <dgm:prSet presAssocID="{EAC45952-0F4B-4301-9416-43F03D61B35B}" presName="theList" presStyleCnt="0"/>
      <dgm:spPr/>
      <dgm:t>
        <a:bodyPr/>
        <a:lstStyle/>
        <a:p>
          <a:pPr rtl="1"/>
          <a:endParaRPr lang="fa-IR"/>
        </a:p>
      </dgm:t>
    </dgm:pt>
    <dgm:pt modelId="{8BEAE506-7133-46FF-8593-AB076AFB1C3B}" type="pres">
      <dgm:prSet presAssocID="{892D2F50-9137-4DB2-BE8B-F36C67FA096E}" presName="aNode" presStyleLbl="fgAcc1" presStyleIdx="0" presStyleCnt="4" custScaleX="120513" custLinFactNeighborX="-48718">
        <dgm:presLayoutVars>
          <dgm:bulletEnabled val="1"/>
        </dgm:presLayoutVars>
      </dgm:prSet>
      <dgm:spPr/>
      <dgm:t>
        <a:bodyPr/>
        <a:lstStyle/>
        <a:p>
          <a:pPr rtl="1"/>
          <a:endParaRPr lang="fa-IR"/>
        </a:p>
      </dgm:t>
    </dgm:pt>
    <dgm:pt modelId="{5B7F0E10-CA9D-48AD-A457-5B9A6CC45132}" type="pres">
      <dgm:prSet presAssocID="{892D2F50-9137-4DB2-BE8B-F36C67FA096E}" presName="aSpace" presStyleCnt="0"/>
      <dgm:spPr/>
      <dgm:t>
        <a:bodyPr/>
        <a:lstStyle/>
        <a:p>
          <a:pPr rtl="1"/>
          <a:endParaRPr lang="fa-IR"/>
        </a:p>
      </dgm:t>
    </dgm:pt>
    <dgm:pt modelId="{57CF49A7-C34D-4049-AFC4-5D85F0337D66}" type="pres">
      <dgm:prSet presAssocID="{2FA9CD57-416F-4152-B019-57B7C4597334}" presName="aNode" presStyleLbl="fgAcc1" presStyleIdx="1" presStyleCnt="4" custScaleX="120513" custLinFactNeighborX="-48718">
        <dgm:presLayoutVars>
          <dgm:bulletEnabled val="1"/>
        </dgm:presLayoutVars>
      </dgm:prSet>
      <dgm:spPr/>
      <dgm:t>
        <a:bodyPr/>
        <a:lstStyle/>
        <a:p>
          <a:pPr rtl="1"/>
          <a:endParaRPr lang="fa-IR"/>
        </a:p>
      </dgm:t>
    </dgm:pt>
    <dgm:pt modelId="{2C4DF31C-2DBE-4C4B-87F3-F608C4DFCFB7}" type="pres">
      <dgm:prSet presAssocID="{2FA9CD57-416F-4152-B019-57B7C4597334}" presName="aSpace" presStyleCnt="0"/>
      <dgm:spPr/>
      <dgm:t>
        <a:bodyPr/>
        <a:lstStyle/>
        <a:p>
          <a:pPr rtl="1"/>
          <a:endParaRPr lang="fa-IR"/>
        </a:p>
      </dgm:t>
    </dgm:pt>
    <dgm:pt modelId="{CA0DB9D4-1C26-4908-A75A-638B533AFBD0}" type="pres">
      <dgm:prSet presAssocID="{E698C1E0-268A-419C-80DF-474A08760A68}" presName="aNode" presStyleLbl="fgAcc1" presStyleIdx="2" presStyleCnt="4" custScaleX="120513" custLinFactNeighborX="-48718">
        <dgm:presLayoutVars>
          <dgm:bulletEnabled val="1"/>
        </dgm:presLayoutVars>
      </dgm:prSet>
      <dgm:spPr/>
      <dgm:t>
        <a:bodyPr/>
        <a:lstStyle/>
        <a:p>
          <a:pPr rtl="1"/>
          <a:endParaRPr lang="fa-IR"/>
        </a:p>
      </dgm:t>
    </dgm:pt>
    <dgm:pt modelId="{54E74C60-821E-4366-8BB6-AABDEA85AC2C}" type="pres">
      <dgm:prSet presAssocID="{E698C1E0-268A-419C-80DF-474A08760A68}" presName="aSpace" presStyleCnt="0"/>
      <dgm:spPr/>
      <dgm:t>
        <a:bodyPr/>
        <a:lstStyle/>
        <a:p>
          <a:pPr rtl="1"/>
          <a:endParaRPr lang="fa-IR"/>
        </a:p>
      </dgm:t>
    </dgm:pt>
    <dgm:pt modelId="{3C7E6DE1-FA5C-494F-A639-962FFC8A3707}" type="pres">
      <dgm:prSet presAssocID="{76F2C03F-D086-4AE8-9585-64C2CD732194}" presName="aNode" presStyleLbl="fgAcc1" presStyleIdx="3" presStyleCnt="4" custScaleX="120513" custLinFactNeighborX="-48718">
        <dgm:presLayoutVars>
          <dgm:bulletEnabled val="1"/>
        </dgm:presLayoutVars>
      </dgm:prSet>
      <dgm:spPr/>
      <dgm:t>
        <a:bodyPr/>
        <a:lstStyle/>
        <a:p>
          <a:pPr rtl="1"/>
          <a:endParaRPr lang="fa-IR"/>
        </a:p>
      </dgm:t>
    </dgm:pt>
    <dgm:pt modelId="{2CB3FB97-3E88-425D-8FFA-AA3769621A9B}" type="pres">
      <dgm:prSet presAssocID="{76F2C03F-D086-4AE8-9585-64C2CD732194}" presName="aSpace" presStyleCnt="0"/>
      <dgm:spPr/>
      <dgm:t>
        <a:bodyPr/>
        <a:lstStyle/>
        <a:p>
          <a:pPr rtl="1"/>
          <a:endParaRPr lang="fa-IR"/>
        </a:p>
      </dgm:t>
    </dgm:pt>
  </dgm:ptLst>
  <dgm:cxnLst>
    <dgm:cxn modelId="{DC578C50-6ED0-47FB-8F0F-11E15E685DA2}" type="presOf" srcId="{2FA9CD57-416F-4152-B019-57B7C4597334}" destId="{57CF49A7-C34D-4049-AFC4-5D85F0337D66}" srcOrd="0" destOrd="0" presId="urn:microsoft.com/office/officeart/2005/8/layout/pyramid2"/>
    <dgm:cxn modelId="{2CD7FD7E-D1C3-429D-B221-53C0195C6FE8}" type="presOf" srcId="{892D2F50-9137-4DB2-BE8B-F36C67FA096E}" destId="{8BEAE506-7133-46FF-8593-AB076AFB1C3B}" srcOrd="0" destOrd="0" presId="urn:microsoft.com/office/officeart/2005/8/layout/pyramid2"/>
    <dgm:cxn modelId="{9BEA4F4F-BBAF-4B88-8BFF-481C7CC81D5B}" type="presOf" srcId="{76F2C03F-D086-4AE8-9585-64C2CD732194}" destId="{3C7E6DE1-FA5C-494F-A639-962FFC8A3707}" srcOrd="0" destOrd="0" presId="urn:microsoft.com/office/officeart/2005/8/layout/pyramid2"/>
    <dgm:cxn modelId="{A2652B79-F9A8-4530-A46D-FF6BCAC5EFFA}" srcId="{EAC45952-0F4B-4301-9416-43F03D61B35B}" destId="{892D2F50-9137-4DB2-BE8B-F36C67FA096E}" srcOrd="0" destOrd="0" parTransId="{A808622C-7FCF-49C0-8B75-D72E031F1956}" sibTransId="{35894E3F-0405-4F16-8245-531662FD243E}"/>
    <dgm:cxn modelId="{39C24096-E362-42E9-9D58-00989F5AEE80}" srcId="{EAC45952-0F4B-4301-9416-43F03D61B35B}" destId="{2FA9CD57-416F-4152-B019-57B7C4597334}" srcOrd="1" destOrd="0" parTransId="{3EA3B741-04C1-46EB-BC37-C303D3540BEC}" sibTransId="{08A8CCA6-8C4C-4F2B-826A-D2C7C44C4748}"/>
    <dgm:cxn modelId="{791DAE3E-ABFD-4359-B8B3-B2B06E5A429E}" type="presOf" srcId="{EAC45952-0F4B-4301-9416-43F03D61B35B}" destId="{7220259E-B766-453A-9436-D9817938338A}" srcOrd="0" destOrd="0" presId="urn:microsoft.com/office/officeart/2005/8/layout/pyramid2"/>
    <dgm:cxn modelId="{666BC6C3-2D76-472D-9AE2-DDCC3C38F05E}" srcId="{EAC45952-0F4B-4301-9416-43F03D61B35B}" destId="{E698C1E0-268A-419C-80DF-474A08760A68}" srcOrd="2" destOrd="0" parTransId="{C29FF36D-D9C9-4EC9-A76F-B50FBCD09875}" sibTransId="{30445B90-E383-4375-AB82-B8F6AA00D403}"/>
    <dgm:cxn modelId="{9F693E76-2A4E-4051-BB08-0F3FA308762C}" type="presOf" srcId="{E698C1E0-268A-419C-80DF-474A08760A68}" destId="{CA0DB9D4-1C26-4908-A75A-638B533AFBD0}" srcOrd="0" destOrd="0" presId="urn:microsoft.com/office/officeart/2005/8/layout/pyramid2"/>
    <dgm:cxn modelId="{B68959BA-8A24-4FA2-955E-B41EDD1C60EE}" srcId="{EAC45952-0F4B-4301-9416-43F03D61B35B}" destId="{76F2C03F-D086-4AE8-9585-64C2CD732194}" srcOrd="3" destOrd="0" parTransId="{942BD73B-8D5C-4DFD-9813-6AD6DAA72278}" sibTransId="{BA2A8E91-F2FA-4A11-BDA6-9DDC8412E2BA}"/>
    <dgm:cxn modelId="{DD5CD88C-0902-4573-9481-8D58A9261180}" type="presParOf" srcId="{7220259E-B766-453A-9436-D9817938338A}" destId="{2B057E11-962C-428A-B7F7-183EF15C080E}" srcOrd="0" destOrd="0" presId="urn:microsoft.com/office/officeart/2005/8/layout/pyramid2"/>
    <dgm:cxn modelId="{56EF9A27-8BA7-4A23-A3D6-FDF90B32CF39}" type="presParOf" srcId="{7220259E-B766-453A-9436-D9817938338A}" destId="{8F553D6A-6F50-407D-B695-96D2C7499359}" srcOrd="1" destOrd="0" presId="urn:microsoft.com/office/officeart/2005/8/layout/pyramid2"/>
    <dgm:cxn modelId="{315B34D5-C319-4D2F-8EE9-621FF0E489F4}" type="presParOf" srcId="{8F553D6A-6F50-407D-B695-96D2C7499359}" destId="{8BEAE506-7133-46FF-8593-AB076AFB1C3B}" srcOrd="0" destOrd="0" presId="urn:microsoft.com/office/officeart/2005/8/layout/pyramid2"/>
    <dgm:cxn modelId="{2D151ED1-604B-483B-8B75-C4D121E928F1}" type="presParOf" srcId="{8F553D6A-6F50-407D-B695-96D2C7499359}" destId="{5B7F0E10-CA9D-48AD-A457-5B9A6CC45132}" srcOrd="1" destOrd="0" presId="urn:microsoft.com/office/officeart/2005/8/layout/pyramid2"/>
    <dgm:cxn modelId="{39864CD7-7797-4483-B693-184933E87F71}" type="presParOf" srcId="{8F553D6A-6F50-407D-B695-96D2C7499359}" destId="{57CF49A7-C34D-4049-AFC4-5D85F0337D66}" srcOrd="2" destOrd="0" presId="urn:microsoft.com/office/officeart/2005/8/layout/pyramid2"/>
    <dgm:cxn modelId="{C94286A7-7E7F-49E8-9DAB-553845717D7F}" type="presParOf" srcId="{8F553D6A-6F50-407D-B695-96D2C7499359}" destId="{2C4DF31C-2DBE-4C4B-87F3-F608C4DFCFB7}" srcOrd="3" destOrd="0" presId="urn:microsoft.com/office/officeart/2005/8/layout/pyramid2"/>
    <dgm:cxn modelId="{BF388187-721E-414C-810D-E3224C10B739}" type="presParOf" srcId="{8F553D6A-6F50-407D-B695-96D2C7499359}" destId="{CA0DB9D4-1C26-4908-A75A-638B533AFBD0}" srcOrd="4" destOrd="0" presId="urn:microsoft.com/office/officeart/2005/8/layout/pyramid2"/>
    <dgm:cxn modelId="{FA7BA9AE-C76B-462E-803B-4A47050230B9}" type="presParOf" srcId="{8F553D6A-6F50-407D-B695-96D2C7499359}" destId="{54E74C60-821E-4366-8BB6-AABDEA85AC2C}" srcOrd="5" destOrd="0" presId="urn:microsoft.com/office/officeart/2005/8/layout/pyramid2"/>
    <dgm:cxn modelId="{2E1FDA0A-3268-4693-A1B0-90E132D4DAA6}" type="presParOf" srcId="{8F553D6A-6F50-407D-B695-96D2C7499359}" destId="{3C7E6DE1-FA5C-494F-A639-962FFC8A3707}" srcOrd="6" destOrd="0" presId="urn:microsoft.com/office/officeart/2005/8/layout/pyramid2"/>
    <dgm:cxn modelId="{5789F16F-B61A-4A30-91F7-F12AED2637CB}" type="presParOf" srcId="{8F553D6A-6F50-407D-B695-96D2C7499359}" destId="{2CB3FB97-3E88-425D-8FFA-AA3769621A9B}"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C45952-0F4B-4301-9416-43F03D61B35B}" type="doc">
      <dgm:prSet loTypeId="urn:microsoft.com/office/officeart/2005/8/layout/pyramid2" loCatId="list" qsTypeId="urn:microsoft.com/office/officeart/2005/8/quickstyle/simple5" qsCatId="simple" csTypeId="urn:microsoft.com/office/officeart/2005/8/colors/colorful2" csCatId="colorful" phldr="1"/>
      <dgm:spPr/>
      <dgm:t>
        <a:bodyPr/>
        <a:lstStyle/>
        <a:p>
          <a:pPr rtl="1"/>
          <a:endParaRPr lang="fa-IR"/>
        </a:p>
      </dgm:t>
    </dgm:pt>
    <dgm:pt modelId="{892D2F50-9137-4DB2-BE8B-F36C67FA096E}">
      <dgm:prSet custT="1"/>
      <dgm:spPr/>
      <dgm:t>
        <a:bodyPr/>
        <a:lstStyle/>
        <a:p>
          <a:pPr rtl="1"/>
          <a:r>
            <a:rPr lang="fa-IR" sz="2000" dirty="0" smtClean="0"/>
            <a:t>عدم‌‌تضمین بازپرداخت سرمایه</a:t>
          </a:r>
          <a:endParaRPr lang="en-US" sz="2000" dirty="0">
            <a:cs typeface="+mj-cs"/>
          </a:endParaRPr>
        </a:p>
      </dgm:t>
    </dgm:pt>
    <dgm:pt modelId="{A808622C-7FCF-49C0-8B75-D72E031F1956}" type="parTrans" cxnId="{A2652B79-F9A8-4530-A46D-FF6BCAC5EFFA}">
      <dgm:prSet/>
      <dgm:spPr/>
      <dgm:t>
        <a:bodyPr/>
        <a:lstStyle/>
        <a:p>
          <a:pPr rtl="1"/>
          <a:endParaRPr lang="fa-IR" sz="2000">
            <a:cs typeface="+mj-cs"/>
          </a:endParaRPr>
        </a:p>
      </dgm:t>
    </dgm:pt>
    <dgm:pt modelId="{35894E3F-0405-4F16-8245-531662FD243E}" type="sibTrans" cxnId="{A2652B79-F9A8-4530-A46D-FF6BCAC5EFFA}">
      <dgm:prSet/>
      <dgm:spPr/>
      <dgm:t>
        <a:bodyPr/>
        <a:lstStyle/>
        <a:p>
          <a:pPr rtl="1"/>
          <a:endParaRPr lang="fa-IR" sz="2000">
            <a:cs typeface="+mj-cs"/>
          </a:endParaRPr>
        </a:p>
      </dgm:t>
    </dgm:pt>
    <dgm:pt modelId="{2FA9CD57-416F-4152-B019-57B7C4597334}">
      <dgm:prSet custT="1"/>
      <dgm:spPr/>
      <dgm:t>
        <a:bodyPr/>
        <a:lstStyle/>
        <a:p>
          <a:pPr rtl="1"/>
          <a:r>
            <a:rPr lang="fa-IR" sz="2000" dirty="0" smtClean="0">
              <a:cs typeface="+mj-cs"/>
            </a:rPr>
            <a:t>افزایش جذابیت برای </a:t>
          </a:r>
          <a:r>
            <a:rPr lang="fa-IR" sz="2000" dirty="0" smtClean="0"/>
            <a:t>وام‌دهندگان</a:t>
          </a:r>
          <a:endParaRPr lang="en-US" sz="2000" dirty="0">
            <a:cs typeface="+mj-cs"/>
          </a:endParaRPr>
        </a:p>
      </dgm:t>
    </dgm:pt>
    <dgm:pt modelId="{3EA3B741-04C1-46EB-BC37-C303D3540BEC}" type="parTrans" cxnId="{39C24096-E362-42E9-9D58-00989F5AEE80}">
      <dgm:prSet/>
      <dgm:spPr/>
      <dgm:t>
        <a:bodyPr/>
        <a:lstStyle/>
        <a:p>
          <a:pPr rtl="1"/>
          <a:endParaRPr lang="fa-IR" sz="2000">
            <a:cs typeface="+mj-cs"/>
          </a:endParaRPr>
        </a:p>
      </dgm:t>
    </dgm:pt>
    <dgm:pt modelId="{08A8CCA6-8C4C-4F2B-826A-D2C7C44C4748}" type="sibTrans" cxnId="{39C24096-E362-42E9-9D58-00989F5AEE80}">
      <dgm:prSet/>
      <dgm:spPr/>
      <dgm:t>
        <a:bodyPr/>
        <a:lstStyle/>
        <a:p>
          <a:pPr rtl="1"/>
          <a:endParaRPr lang="fa-IR" sz="2000">
            <a:cs typeface="+mj-cs"/>
          </a:endParaRPr>
        </a:p>
      </dgm:t>
    </dgm:pt>
    <dgm:pt modelId="{E698C1E0-268A-419C-80DF-474A08760A68}">
      <dgm:prSet custT="1"/>
      <dgm:spPr/>
      <dgm:t>
        <a:bodyPr/>
        <a:lstStyle/>
        <a:p>
          <a:pPr rtl="1"/>
          <a:r>
            <a:rPr lang="fa-IR" sz="2000" dirty="0" smtClean="0">
              <a:cs typeface="+mj-cs"/>
            </a:rPr>
            <a:t>افزایش نقدینگی پروژه</a:t>
          </a:r>
          <a:endParaRPr lang="fa-IR" sz="2000" dirty="0">
            <a:cs typeface="+mj-cs"/>
          </a:endParaRPr>
        </a:p>
      </dgm:t>
    </dgm:pt>
    <dgm:pt modelId="{C29FF36D-D9C9-4EC9-A76F-B50FBCD09875}" type="parTrans" cxnId="{666BC6C3-2D76-472D-9AE2-DDCC3C38F05E}">
      <dgm:prSet/>
      <dgm:spPr/>
      <dgm:t>
        <a:bodyPr/>
        <a:lstStyle/>
        <a:p>
          <a:pPr rtl="1"/>
          <a:endParaRPr lang="fa-IR" sz="2000">
            <a:cs typeface="+mj-cs"/>
          </a:endParaRPr>
        </a:p>
      </dgm:t>
    </dgm:pt>
    <dgm:pt modelId="{30445B90-E383-4375-AB82-B8F6AA00D403}" type="sibTrans" cxnId="{666BC6C3-2D76-472D-9AE2-DDCC3C38F05E}">
      <dgm:prSet/>
      <dgm:spPr/>
      <dgm:t>
        <a:bodyPr/>
        <a:lstStyle/>
        <a:p>
          <a:pPr rtl="1"/>
          <a:endParaRPr lang="fa-IR" sz="2000">
            <a:cs typeface="+mj-cs"/>
          </a:endParaRPr>
        </a:p>
      </dgm:t>
    </dgm:pt>
    <dgm:pt modelId="{BA80589F-EF41-4C2E-8CF2-F8382B8F33E1}" type="pres">
      <dgm:prSet presAssocID="{EAC45952-0F4B-4301-9416-43F03D61B35B}" presName="compositeShape" presStyleCnt="0">
        <dgm:presLayoutVars>
          <dgm:dir/>
          <dgm:resizeHandles/>
        </dgm:presLayoutVars>
      </dgm:prSet>
      <dgm:spPr/>
      <dgm:t>
        <a:bodyPr/>
        <a:lstStyle/>
        <a:p>
          <a:pPr rtl="1"/>
          <a:endParaRPr lang="fa-IR"/>
        </a:p>
      </dgm:t>
    </dgm:pt>
    <dgm:pt modelId="{57D1211B-BA15-487F-8254-447BB91C2B15}" type="pres">
      <dgm:prSet presAssocID="{EAC45952-0F4B-4301-9416-43F03D61B35B}" presName="pyramid" presStyleLbl="node1" presStyleIdx="0" presStyleCnt="1" custScaleX="130000" custLinFactNeighborX="6250"/>
      <dgm:spPr>
        <a:prstGeom prst="frame">
          <a:avLst/>
        </a:prstGeom>
      </dgm:spPr>
      <dgm:t>
        <a:bodyPr/>
        <a:lstStyle/>
        <a:p>
          <a:pPr rtl="1"/>
          <a:endParaRPr lang="fa-IR"/>
        </a:p>
      </dgm:t>
    </dgm:pt>
    <dgm:pt modelId="{6573AABD-B686-4AFC-8B21-8FAADE73D4E2}" type="pres">
      <dgm:prSet presAssocID="{EAC45952-0F4B-4301-9416-43F03D61B35B}" presName="theList" presStyleCnt="0"/>
      <dgm:spPr/>
      <dgm:t>
        <a:bodyPr/>
        <a:lstStyle/>
        <a:p>
          <a:pPr rtl="1"/>
          <a:endParaRPr lang="fa-IR"/>
        </a:p>
      </dgm:t>
    </dgm:pt>
    <dgm:pt modelId="{938B47AB-C480-4352-B87C-8358191C38EB}" type="pres">
      <dgm:prSet presAssocID="{892D2F50-9137-4DB2-BE8B-F36C67FA096E}" presName="aNode" presStyleLbl="fgAcc1" presStyleIdx="0" presStyleCnt="3" custScaleX="166668" custLinFactNeighborX="-40385" custLinFactNeighborY="54511">
        <dgm:presLayoutVars>
          <dgm:bulletEnabled val="1"/>
        </dgm:presLayoutVars>
      </dgm:prSet>
      <dgm:spPr/>
      <dgm:t>
        <a:bodyPr/>
        <a:lstStyle/>
        <a:p>
          <a:pPr rtl="1"/>
          <a:endParaRPr lang="fa-IR"/>
        </a:p>
      </dgm:t>
    </dgm:pt>
    <dgm:pt modelId="{FAE981B4-3375-4AFD-A35B-3E929AFEFFF5}" type="pres">
      <dgm:prSet presAssocID="{892D2F50-9137-4DB2-BE8B-F36C67FA096E}" presName="aSpace" presStyleCnt="0"/>
      <dgm:spPr/>
      <dgm:t>
        <a:bodyPr/>
        <a:lstStyle/>
        <a:p>
          <a:pPr rtl="1"/>
          <a:endParaRPr lang="fa-IR"/>
        </a:p>
      </dgm:t>
    </dgm:pt>
    <dgm:pt modelId="{983D4A9B-6359-4D49-A471-3C4C5D79190D}" type="pres">
      <dgm:prSet presAssocID="{2FA9CD57-416F-4152-B019-57B7C4597334}" presName="aNode" presStyleLbl="fgAcc1" presStyleIdx="1" presStyleCnt="3" custScaleX="166668" custLinFactNeighborX="-40385" custLinFactNeighborY="54511">
        <dgm:presLayoutVars>
          <dgm:bulletEnabled val="1"/>
        </dgm:presLayoutVars>
      </dgm:prSet>
      <dgm:spPr/>
      <dgm:t>
        <a:bodyPr/>
        <a:lstStyle/>
        <a:p>
          <a:pPr rtl="1"/>
          <a:endParaRPr lang="fa-IR"/>
        </a:p>
      </dgm:t>
    </dgm:pt>
    <dgm:pt modelId="{2C1E3143-BCA6-465E-A06B-BE800CEC9A76}" type="pres">
      <dgm:prSet presAssocID="{2FA9CD57-416F-4152-B019-57B7C4597334}" presName="aSpace" presStyleCnt="0"/>
      <dgm:spPr/>
      <dgm:t>
        <a:bodyPr/>
        <a:lstStyle/>
        <a:p>
          <a:pPr rtl="1"/>
          <a:endParaRPr lang="fa-IR"/>
        </a:p>
      </dgm:t>
    </dgm:pt>
    <dgm:pt modelId="{7084C26C-9479-4D98-A706-7CFCC7794FFC}" type="pres">
      <dgm:prSet presAssocID="{E698C1E0-268A-419C-80DF-474A08760A68}" presName="aNode" presStyleLbl="fgAcc1" presStyleIdx="2" presStyleCnt="3" custScaleX="166668" custLinFactNeighborX="-40385" custLinFactNeighborY="54511">
        <dgm:presLayoutVars>
          <dgm:bulletEnabled val="1"/>
        </dgm:presLayoutVars>
      </dgm:prSet>
      <dgm:spPr/>
      <dgm:t>
        <a:bodyPr/>
        <a:lstStyle/>
        <a:p>
          <a:pPr rtl="1"/>
          <a:endParaRPr lang="fa-IR"/>
        </a:p>
      </dgm:t>
    </dgm:pt>
    <dgm:pt modelId="{31398745-F550-4EAA-A936-EC9B7F6DD05E}" type="pres">
      <dgm:prSet presAssocID="{E698C1E0-268A-419C-80DF-474A08760A68}" presName="aSpace" presStyleCnt="0"/>
      <dgm:spPr/>
      <dgm:t>
        <a:bodyPr/>
        <a:lstStyle/>
        <a:p>
          <a:pPr rtl="1"/>
          <a:endParaRPr lang="fa-IR"/>
        </a:p>
      </dgm:t>
    </dgm:pt>
  </dgm:ptLst>
  <dgm:cxnLst>
    <dgm:cxn modelId="{2B688B14-97EA-4BB9-8ED7-EC2E0644FDD4}" type="presOf" srcId="{2FA9CD57-416F-4152-B019-57B7C4597334}" destId="{983D4A9B-6359-4D49-A471-3C4C5D79190D}" srcOrd="0" destOrd="0" presId="urn:microsoft.com/office/officeart/2005/8/layout/pyramid2"/>
    <dgm:cxn modelId="{C6F6BAD5-4BB4-4828-8978-657D35FD0DAA}" type="presOf" srcId="{E698C1E0-268A-419C-80DF-474A08760A68}" destId="{7084C26C-9479-4D98-A706-7CFCC7794FFC}" srcOrd="0" destOrd="0" presId="urn:microsoft.com/office/officeart/2005/8/layout/pyramid2"/>
    <dgm:cxn modelId="{FE872175-424B-464C-92CB-3D8D12165614}" type="presOf" srcId="{EAC45952-0F4B-4301-9416-43F03D61B35B}" destId="{BA80589F-EF41-4C2E-8CF2-F8382B8F33E1}" srcOrd="0" destOrd="0" presId="urn:microsoft.com/office/officeart/2005/8/layout/pyramid2"/>
    <dgm:cxn modelId="{A2652B79-F9A8-4530-A46D-FF6BCAC5EFFA}" srcId="{EAC45952-0F4B-4301-9416-43F03D61B35B}" destId="{892D2F50-9137-4DB2-BE8B-F36C67FA096E}" srcOrd="0" destOrd="0" parTransId="{A808622C-7FCF-49C0-8B75-D72E031F1956}" sibTransId="{35894E3F-0405-4F16-8245-531662FD243E}"/>
    <dgm:cxn modelId="{39C24096-E362-42E9-9D58-00989F5AEE80}" srcId="{EAC45952-0F4B-4301-9416-43F03D61B35B}" destId="{2FA9CD57-416F-4152-B019-57B7C4597334}" srcOrd="1" destOrd="0" parTransId="{3EA3B741-04C1-46EB-BC37-C303D3540BEC}" sibTransId="{08A8CCA6-8C4C-4F2B-826A-D2C7C44C4748}"/>
    <dgm:cxn modelId="{1E0D5ED5-BEEE-46A0-BBD2-E080478304E6}" type="presOf" srcId="{892D2F50-9137-4DB2-BE8B-F36C67FA096E}" destId="{938B47AB-C480-4352-B87C-8358191C38EB}" srcOrd="0" destOrd="0" presId="urn:microsoft.com/office/officeart/2005/8/layout/pyramid2"/>
    <dgm:cxn modelId="{666BC6C3-2D76-472D-9AE2-DDCC3C38F05E}" srcId="{EAC45952-0F4B-4301-9416-43F03D61B35B}" destId="{E698C1E0-268A-419C-80DF-474A08760A68}" srcOrd="2" destOrd="0" parTransId="{C29FF36D-D9C9-4EC9-A76F-B50FBCD09875}" sibTransId="{30445B90-E383-4375-AB82-B8F6AA00D403}"/>
    <dgm:cxn modelId="{D6BADCDD-D69F-4B85-9954-34275DEF5212}" type="presParOf" srcId="{BA80589F-EF41-4C2E-8CF2-F8382B8F33E1}" destId="{57D1211B-BA15-487F-8254-447BB91C2B15}" srcOrd="0" destOrd="0" presId="urn:microsoft.com/office/officeart/2005/8/layout/pyramid2"/>
    <dgm:cxn modelId="{5D7B8CE3-7755-43FB-827D-A9470AC4B0DC}" type="presParOf" srcId="{BA80589F-EF41-4C2E-8CF2-F8382B8F33E1}" destId="{6573AABD-B686-4AFC-8B21-8FAADE73D4E2}" srcOrd="1" destOrd="0" presId="urn:microsoft.com/office/officeart/2005/8/layout/pyramid2"/>
    <dgm:cxn modelId="{EA0F707E-C6EB-440E-810B-062EC825DB6D}" type="presParOf" srcId="{6573AABD-B686-4AFC-8B21-8FAADE73D4E2}" destId="{938B47AB-C480-4352-B87C-8358191C38EB}" srcOrd="0" destOrd="0" presId="urn:microsoft.com/office/officeart/2005/8/layout/pyramid2"/>
    <dgm:cxn modelId="{15DB7291-D677-4113-A3AD-2E2D17C8A167}" type="presParOf" srcId="{6573AABD-B686-4AFC-8B21-8FAADE73D4E2}" destId="{FAE981B4-3375-4AFD-A35B-3E929AFEFFF5}" srcOrd="1" destOrd="0" presId="urn:microsoft.com/office/officeart/2005/8/layout/pyramid2"/>
    <dgm:cxn modelId="{3CD71CEF-8D20-429C-814A-6441CD46EC9C}" type="presParOf" srcId="{6573AABD-B686-4AFC-8B21-8FAADE73D4E2}" destId="{983D4A9B-6359-4D49-A471-3C4C5D79190D}" srcOrd="2" destOrd="0" presId="urn:microsoft.com/office/officeart/2005/8/layout/pyramid2"/>
    <dgm:cxn modelId="{FC64EADA-2A36-4214-95C2-5BDF2A4D9E8E}" type="presParOf" srcId="{6573AABD-B686-4AFC-8B21-8FAADE73D4E2}" destId="{2C1E3143-BCA6-465E-A06B-BE800CEC9A76}" srcOrd="3" destOrd="0" presId="urn:microsoft.com/office/officeart/2005/8/layout/pyramid2"/>
    <dgm:cxn modelId="{7027D08E-5BD5-4706-8DA9-DB89C227E0A7}" type="presParOf" srcId="{6573AABD-B686-4AFC-8B21-8FAADE73D4E2}" destId="{7084C26C-9479-4D98-A706-7CFCC7794FFC}" srcOrd="4" destOrd="0" presId="urn:microsoft.com/office/officeart/2005/8/layout/pyramid2"/>
    <dgm:cxn modelId="{94377CEB-CF76-4832-9680-03BB15D7F9EC}" type="presParOf" srcId="{6573AABD-B686-4AFC-8B21-8FAADE73D4E2}" destId="{31398745-F550-4EAA-A936-EC9B7F6DD05E}"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C45952-0F4B-4301-9416-43F03D61B35B}" type="doc">
      <dgm:prSet loTypeId="urn:microsoft.com/office/officeart/2005/8/layout/chart3" loCatId="relationship" qsTypeId="urn:microsoft.com/office/officeart/2005/8/quickstyle/simple5" qsCatId="simple" csTypeId="urn:microsoft.com/office/officeart/2005/8/colors/colorful2" csCatId="colorful" phldr="1"/>
      <dgm:spPr/>
      <dgm:t>
        <a:bodyPr/>
        <a:lstStyle/>
        <a:p>
          <a:pPr rtl="1"/>
          <a:endParaRPr lang="fa-IR"/>
        </a:p>
      </dgm:t>
    </dgm:pt>
    <dgm:pt modelId="{892D2F50-9137-4DB2-BE8B-F36C67FA096E}">
      <dgm:prSet custT="1"/>
      <dgm:spPr/>
      <dgm:t>
        <a:bodyPr/>
        <a:lstStyle/>
        <a:p>
          <a:pPr rtl="1"/>
          <a:r>
            <a:rPr lang="fa-IR" sz="2000" dirty="0" smtClean="0">
              <a:latin typeface="Arial Unicode MS" pitchFamily="34" charset="-128"/>
              <a:ea typeface="Arial Unicode MS" pitchFamily="34" charset="-128"/>
              <a:cs typeface="Arial Unicode MS" pitchFamily="34" charset="-128"/>
            </a:rPr>
            <a:t>عدم‌حفظ مالکیت</a:t>
          </a:r>
          <a:endParaRPr lang="en-US" sz="2000" dirty="0">
            <a:latin typeface="Arial Unicode MS" pitchFamily="34" charset="-128"/>
            <a:ea typeface="Arial Unicode MS" pitchFamily="34" charset="-128"/>
            <a:cs typeface="Arial Unicode MS" pitchFamily="34" charset="-128"/>
          </a:endParaRPr>
        </a:p>
      </dgm:t>
    </dgm:pt>
    <dgm:pt modelId="{A808622C-7FCF-49C0-8B75-D72E031F1956}" type="parTrans" cxnId="{A2652B79-F9A8-4530-A46D-FF6BCAC5EFFA}">
      <dgm:prSet/>
      <dgm:spPr/>
      <dgm:t>
        <a:bodyPr/>
        <a:lstStyle/>
        <a:p>
          <a:pPr rtl="1"/>
          <a:endParaRPr lang="fa-IR" sz="2000">
            <a:latin typeface="Arial Unicode MS" pitchFamily="34" charset="-128"/>
            <a:ea typeface="Arial Unicode MS" pitchFamily="34" charset="-128"/>
            <a:cs typeface="Arial Unicode MS" pitchFamily="34" charset="-128"/>
          </a:endParaRPr>
        </a:p>
      </dgm:t>
    </dgm:pt>
    <dgm:pt modelId="{35894E3F-0405-4F16-8245-531662FD243E}" type="sibTrans" cxnId="{A2652B79-F9A8-4530-A46D-FF6BCAC5EFFA}">
      <dgm:prSet/>
      <dgm:spPr/>
      <dgm:t>
        <a:bodyPr/>
        <a:lstStyle/>
        <a:p>
          <a:pPr rtl="1"/>
          <a:endParaRPr lang="fa-IR" sz="2000">
            <a:latin typeface="Arial Unicode MS" pitchFamily="34" charset="-128"/>
            <a:ea typeface="Arial Unicode MS" pitchFamily="34" charset="-128"/>
            <a:cs typeface="Arial Unicode MS" pitchFamily="34" charset="-128"/>
          </a:endParaRPr>
        </a:p>
      </dgm:t>
    </dgm:pt>
    <dgm:pt modelId="{2FA9CD57-416F-4152-B019-57B7C4597334}">
      <dgm:prSet custT="1"/>
      <dgm:spPr/>
      <dgm:t>
        <a:bodyPr/>
        <a:lstStyle/>
        <a:p>
          <a:pPr rtl="1"/>
          <a:r>
            <a:rPr lang="fa-IR" sz="2000" dirty="0" smtClean="0">
              <a:latin typeface="Arial Unicode MS" pitchFamily="34" charset="-128"/>
              <a:ea typeface="Arial Unicode MS" pitchFamily="34" charset="-128"/>
              <a:cs typeface="Arial Unicode MS" pitchFamily="34" charset="-128"/>
            </a:rPr>
            <a:t>مالیات بیشتر</a:t>
          </a:r>
          <a:endParaRPr lang="en-US" sz="2000" dirty="0">
            <a:latin typeface="Arial Unicode MS" pitchFamily="34" charset="-128"/>
            <a:ea typeface="Arial Unicode MS" pitchFamily="34" charset="-128"/>
            <a:cs typeface="Arial Unicode MS" pitchFamily="34" charset="-128"/>
          </a:endParaRPr>
        </a:p>
      </dgm:t>
    </dgm:pt>
    <dgm:pt modelId="{3EA3B741-04C1-46EB-BC37-C303D3540BEC}" type="parTrans" cxnId="{39C24096-E362-42E9-9D58-00989F5AEE80}">
      <dgm:prSet/>
      <dgm:spPr/>
      <dgm:t>
        <a:bodyPr/>
        <a:lstStyle/>
        <a:p>
          <a:pPr rtl="1"/>
          <a:endParaRPr lang="fa-IR" sz="2000">
            <a:latin typeface="Arial Unicode MS" pitchFamily="34" charset="-128"/>
            <a:ea typeface="Arial Unicode MS" pitchFamily="34" charset="-128"/>
            <a:cs typeface="Arial Unicode MS" pitchFamily="34" charset="-128"/>
          </a:endParaRPr>
        </a:p>
      </dgm:t>
    </dgm:pt>
    <dgm:pt modelId="{08A8CCA6-8C4C-4F2B-826A-D2C7C44C4748}" type="sibTrans" cxnId="{39C24096-E362-42E9-9D58-00989F5AEE80}">
      <dgm:prSet/>
      <dgm:spPr/>
      <dgm:t>
        <a:bodyPr/>
        <a:lstStyle/>
        <a:p>
          <a:pPr rtl="1"/>
          <a:endParaRPr lang="fa-IR" sz="2000">
            <a:latin typeface="Arial Unicode MS" pitchFamily="34" charset="-128"/>
            <a:ea typeface="Arial Unicode MS" pitchFamily="34" charset="-128"/>
            <a:cs typeface="Arial Unicode MS" pitchFamily="34" charset="-128"/>
          </a:endParaRPr>
        </a:p>
      </dgm:t>
    </dgm:pt>
    <dgm:pt modelId="{E698C1E0-268A-419C-80DF-474A08760A68}">
      <dgm:prSet custT="1"/>
      <dgm:spPr/>
      <dgm:t>
        <a:bodyPr/>
        <a:lstStyle/>
        <a:p>
          <a:pPr rtl="1"/>
          <a:r>
            <a:rPr lang="fa-IR" sz="2000" dirty="0" smtClean="0">
              <a:latin typeface="Arial Unicode MS" pitchFamily="34" charset="-128"/>
              <a:ea typeface="Arial Unicode MS" pitchFamily="34" charset="-128"/>
              <a:cs typeface="Arial Unicode MS" pitchFamily="34" charset="-128"/>
            </a:rPr>
            <a:t>مشارکت در سود باقیمانده</a:t>
          </a:r>
          <a:endParaRPr lang="fa-IR" sz="2000" dirty="0">
            <a:latin typeface="Arial Unicode MS" pitchFamily="34" charset="-128"/>
            <a:ea typeface="Arial Unicode MS" pitchFamily="34" charset="-128"/>
            <a:cs typeface="Arial Unicode MS" pitchFamily="34" charset="-128"/>
          </a:endParaRPr>
        </a:p>
      </dgm:t>
    </dgm:pt>
    <dgm:pt modelId="{C29FF36D-D9C9-4EC9-A76F-B50FBCD09875}" type="parTrans" cxnId="{666BC6C3-2D76-472D-9AE2-DDCC3C38F05E}">
      <dgm:prSet/>
      <dgm:spPr/>
      <dgm:t>
        <a:bodyPr/>
        <a:lstStyle/>
        <a:p>
          <a:pPr rtl="1"/>
          <a:endParaRPr lang="fa-IR" sz="2000">
            <a:latin typeface="Arial Unicode MS" pitchFamily="34" charset="-128"/>
            <a:ea typeface="Arial Unicode MS" pitchFamily="34" charset="-128"/>
            <a:cs typeface="Arial Unicode MS" pitchFamily="34" charset="-128"/>
          </a:endParaRPr>
        </a:p>
      </dgm:t>
    </dgm:pt>
    <dgm:pt modelId="{30445B90-E383-4375-AB82-B8F6AA00D403}" type="sibTrans" cxnId="{666BC6C3-2D76-472D-9AE2-DDCC3C38F05E}">
      <dgm:prSet/>
      <dgm:spPr/>
      <dgm:t>
        <a:bodyPr/>
        <a:lstStyle/>
        <a:p>
          <a:pPr rtl="1"/>
          <a:endParaRPr lang="fa-IR" sz="2000">
            <a:latin typeface="Arial Unicode MS" pitchFamily="34" charset="-128"/>
            <a:ea typeface="Arial Unicode MS" pitchFamily="34" charset="-128"/>
            <a:cs typeface="Arial Unicode MS" pitchFamily="34" charset="-128"/>
          </a:endParaRPr>
        </a:p>
      </dgm:t>
    </dgm:pt>
    <dgm:pt modelId="{A42D39BD-2647-4A9A-AA15-12A0A955F91E}" type="pres">
      <dgm:prSet presAssocID="{EAC45952-0F4B-4301-9416-43F03D61B35B}" presName="compositeShape" presStyleCnt="0">
        <dgm:presLayoutVars>
          <dgm:chMax val="7"/>
          <dgm:dir/>
          <dgm:resizeHandles val="exact"/>
        </dgm:presLayoutVars>
      </dgm:prSet>
      <dgm:spPr/>
      <dgm:t>
        <a:bodyPr/>
        <a:lstStyle/>
        <a:p>
          <a:pPr rtl="1"/>
          <a:endParaRPr lang="fa-IR"/>
        </a:p>
      </dgm:t>
    </dgm:pt>
    <dgm:pt modelId="{726B09DE-47EF-4DBC-975E-0C7A7B98A0EB}" type="pres">
      <dgm:prSet presAssocID="{EAC45952-0F4B-4301-9416-43F03D61B35B}" presName="wedge1" presStyleLbl="node1" presStyleIdx="0" presStyleCnt="3" custScaleX="140878" custLinFactNeighborX="-5157" custLinFactNeighborY="3075"/>
      <dgm:spPr/>
      <dgm:t>
        <a:bodyPr/>
        <a:lstStyle/>
        <a:p>
          <a:pPr rtl="1"/>
          <a:endParaRPr lang="fa-IR"/>
        </a:p>
      </dgm:t>
    </dgm:pt>
    <dgm:pt modelId="{B14F922E-61FD-415A-8DE9-C600E291C4C8}" type="pres">
      <dgm:prSet presAssocID="{EAC45952-0F4B-4301-9416-43F03D61B35B}" presName="wedge1Tx" presStyleLbl="node1" presStyleIdx="0" presStyleCnt="3">
        <dgm:presLayoutVars>
          <dgm:chMax val="0"/>
          <dgm:chPref val="0"/>
          <dgm:bulletEnabled val="1"/>
        </dgm:presLayoutVars>
      </dgm:prSet>
      <dgm:spPr/>
      <dgm:t>
        <a:bodyPr/>
        <a:lstStyle/>
        <a:p>
          <a:pPr rtl="1"/>
          <a:endParaRPr lang="fa-IR"/>
        </a:p>
      </dgm:t>
    </dgm:pt>
    <dgm:pt modelId="{F9F0123D-8A7B-43C5-A4CF-B4D9150453F8}" type="pres">
      <dgm:prSet presAssocID="{EAC45952-0F4B-4301-9416-43F03D61B35B}" presName="wedge2" presStyleLbl="node1" presStyleIdx="1" presStyleCnt="3" custScaleX="143655"/>
      <dgm:spPr/>
      <dgm:t>
        <a:bodyPr/>
        <a:lstStyle/>
        <a:p>
          <a:pPr rtl="1"/>
          <a:endParaRPr lang="fa-IR"/>
        </a:p>
      </dgm:t>
    </dgm:pt>
    <dgm:pt modelId="{7DF7C20A-42EE-4C8E-B7E0-68ED1565408A}" type="pres">
      <dgm:prSet presAssocID="{EAC45952-0F4B-4301-9416-43F03D61B35B}" presName="wedge2Tx" presStyleLbl="node1" presStyleIdx="1" presStyleCnt="3">
        <dgm:presLayoutVars>
          <dgm:chMax val="0"/>
          <dgm:chPref val="0"/>
          <dgm:bulletEnabled val="1"/>
        </dgm:presLayoutVars>
      </dgm:prSet>
      <dgm:spPr/>
      <dgm:t>
        <a:bodyPr/>
        <a:lstStyle/>
        <a:p>
          <a:pPr rtl="1"/>
          <a:endParaRPr lang="fa-IR"/>
        </a:p>
      </dgm:t>
    </dgm:pt>
    <dgm:pt modelId="{1085EE50-802E-4F41-A21F-494C716AE1A1}" type="pres">
      <dgm:prSet presAssocID="{EAC45952-0F4B-4301-9416-43F03D61B35B}" presName="wedge3" presStyleLbl="node1" presStyleIdx="2" presStyleCnt="3" custScaleX="145043"/>
      <dgm:spPr/>
      <dgm:t>
        <a:bodyPr/>
        <a:lstStyle/>
        <a:p>
          <a:pPr rtl="1"/>
          <a:endParaRPr lang="fa-IR"/>
        </a:p>
      </dgm:t>
    </dgm:pt>
    <dgm:pt modelId="{5FABA8B5-0D63-4229-87A3-E23F96382554}" type="pres">
      <dgm:prSet presAssocID="{EAC45952-0F4B-4301-9416-43F03D61B35B}" presName="wedge3Tx" presStyleLbl="node1" presStyleIdx="2" presStyleCnt="3">
        <dgm:presLayoutVars>
          <dgm:chMax val="0"/>
          <dgm:chPref val="0"/>
          <dgm:bulletEnabled val="1"/>
        </dgm:presLayoutVars>
      </dgm:prSet>
      <dgm:spPr/>
      <dgm:t>
        <a:bodyPr/>
        <a:lstStyle/>
        <a:p>
          <a:pPr rtl="1"/>
          <a:endParaRPr lang="fa-IR"/>
        </a:p>
      </dgm:t>
    </dgm:pt>
  </dgm:ptLst>
  <dgm:cxnLst>
    <dgm:cxn modelId="{F3BF3759-A939-4B74-969F-DD11849CEDD5}" type="presOf" srcId="{2FA9CD57-416F-4152-B019-57B7C4597334}" destId="{F9F0123D-8A7B-43C5-A4CF-B4D9150453F8}" srcOrd="0" destOrd="0" presId="urn:microsoft.com/office/officeart/2005/8/layout/chart3"/>
    <dgm:cxn modelId="{C97E8076-CE9E-4A2F-82D6-4C2002A069EC}" type="presOf" srcId="{EAC45952-0F4B-4301-9416-43F03D61B35B}" destId="{A42D39BD-2647-4A9A-AA15-12A0A955F91E}" srcOrd="0" destOrd="0" presId="urn:microsoft.com/office/officeart/2005/8/layout/chart3"/>
    <dgm:cxn modelId="{06C375F2-047B-4DA6-8EA0-A90EF219899F}" type="presOf" srcId="{2FA9CD57-416F-4152-B019-57B7C4597334}" destId="{7DF7C20A-42EE-4C8E-B7E0-68ED1565408A}" srcOrd="1" destOrd="0" presId="urn:microsoft.com/office/officeart/2005/8/layout/chart3"/>
    <dgm:cxn modelId="{EA35E8F1-6926-4F30-82EF-CF2F24A49660}" type="presOf" srcId="{E698C1E0-268A-419C-80DF-474A08760A68}" destId="{1085EE50-802E-4F41-A21F-494C716AE1A1}" srcOrd="0" destOrd="0" presId="urn:microsoft.com/office/officeart/2005/8/layout/chart3"/>
    <dgm:cxn modelId="{B9035037-3115-433B-9CE2-CD4CB05E4DF5}" type="presOf" srcId="{892D2F50-9137-4DB2-BE8B-F36C67FA096E}" destId="{B14F922E-61FD-415A-8DE9-C600E291C4C8}" srcOrd="1" destOrd="0" presId="urn:microsoft.com/office/officeart/2005/8/layout/chart3"/>
    <dgm:cxn modelId="{F9BE5596-BF2F-40F6-BDB4-063452E5FEE9}" type="presOf" srcId="{E698C1E0-268A-419C-80DF-474A08760A68}" destId="{5FABA8B5-0D63-4229-87A3-E23F96382554}" srcOrd="1" destOrd="0" presId="urn:microsoft.com/office/officeart/2005/8/layout/chart3"/>
    <dgm:cxn modelId="{A2652B79-F9A8-4530-A46D-FF6BCAC5EFFA}" srcId="{EAC45952-0F4B-4301-9416-43F03D61B35B}" destId="{892D2F50-9137-4DB2-BE8B-F36C67FA096E}" srcOrd="0" destOrd="0" parTransId="{A808622C-7FCF-49C0-8B75-D72E031F1956}" sibTransId="{35894E3F-0405-4F16-8245-531662FD243E}"/>
    <dgm:cxn modelId="{39C24096-E362-42E9-9D58-00989F5AEE80}" srcId="{EAC45952-0F4B-4301-9416-43F03D61B35B}" destId="{2FA9CD57-416F-4152-B019-57B7C4597334}" srcOrd="1" destOrd="0" parTransId="{3EA3B741-04C1-46EB-BC37-C303D3540BEC}" sibTransId="{08A8CCA6-8C4C-4F2B-826A-D2C7C44C4748}"/>
    <dgm:cxn modelId="{3C1DC8B5-0E25-45BC-9985-81D9E6443B96}" type="presOf" srcId="{892D2F50-9137-4DB2-BE8B-F36C67FA096E}" destId="{726B09DE-47EF-4DBC-975E-0C7A7B98A0EB}" srcOrd="0" destOrd="0" presId="urn:microsoft.com/office/officeart/2005/8/layout/chart3"/>
    <dgm:cxn modelId="{666BC6C3-2D76-472D-9AE2-DDCC3C38F05E}" srcId="{EAC45952-0F4B-4301-9416-43F03D61B35B}" destId="{E698C1E0-268A-419C-80DF-474A08760A68}" srcOrd="2" destOrd="0" parTransId="{C29FF36D-D9C9-4EC9-A76F-B50FBCD09875}" sibTransId="{30445B90-E383-4375-AB82-B8F6AA00D403}"/>
    <dgm:cxn modelId="{B92B5848-BF2F-46BD-83E2-61C0BDD57464}" type="presParOf" srcId="{A42D39BD-2647-4A9A-AA15-12A0A955F91E}" destId="{726B09DE-47EF-4DBC-975E-0C7A7B98A0EB}" srcOrd="0" destOrd="0" presId="urn:microsoft.com/office/officeart/2005/8/layout/chart3"/>
    <dgm:cxn modelId="{8E931517-F672-4468-976B-AC18C11DDCD5}" type="presParOf" srcId="{A42D39BD-2647-4A9A-AA15-12A0A955F91E}" destId="{B14F922E-61FD-415A-8DE9-C600E291C4C8}" srcOrd="1" destOrd="0" presId="urn:microsoft.com/office/officeart/2005/8/layout/chart3"/>
    <dgm:cxn modelId="{F4F8A44D-9089-479A-B38A-060A4D91A786}" type="presParOf" srcId="{A42D39BD-2647-4A9A-AA15-12A0A955F91E}" destId="{F9F0123D-8A7B-43C5-A4CF-B4D9150453F8}" srcOrd="2" destOrd="0" presId="urn:microsoft.com/office/officeart/2005/8/layout/chart3"/>
    <dgm:cxn modelId="{63F583DB-D8EE-4112-8E7B-EE284403DDF7}" type="presParOf" srcId="{A42D39BD-2647-4A9A-AA15-12A0A955F91E}" destId="{7DF7C20A-42EE-4C8E-B7E0-68ED1565408A}" srcOrd="3" destOrd="0" presId="urn:microsoft.com/office/officeart/2005/8/layout/chart3"/>
    <dgm:cxn modelId="{5C63F42E-F905-404B-BDC6-F5367B5BF99C}" type="presParOf" srcId="{A42D39BD-2647-4A9A-AA15-12A0A955F91E}" destId="{1085EE50-802E-4F41-A21F-494C716AE1A1}" srcOrd="4" destOrd="0" presId="urn:microsoft.com/office/officeart/2005/8/layout/chart3"/>
    <dgm:cxn modelId="{132A1C5B-746D-4783-BD00-F465B93253F0}" type="presParOf" srcId="{A42D39BD-2647-4A9A-AA15-12A0A955F91E}" destId="{5FABA8B5-0D63-4229-87A3-E23F96382554}" srcOrd="5"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D11F658-1E7D-43CA-BB0F-E5EA5386CBA0}" type="doc">
      <dgm:prSet loTypeId="urn:microsoft.com/office/officeart/2005/8/layout/list1" loCatId="list" qsTypeId="urn:microsoft.com/office/officeart/2005/8/quickstyle/3d2" qsCatId="3D" csTypeId="urn:microsoft.com/office/officeart/2005/8/colors/accent0_3" csCatId="mainScheme" phldr="1"/>
      <dgm:spPr/>
      <dgm:t>
        <a:bodyPr/>
        <a:lstStyle/>
        <a:p>
          <a:pPr rtl="1"/>
          <a:endParaRPr lang="fa-IR"/>
        </a:p>
      </dgm:t>
    </dgm:pt>
    <dgm:pt modelId="{EC1CE7AE-85E7-4190-91DB-D52C52EAF365}">
      <dgm:prSet custT="1"/>
      <dgm:spPr/>
      <dgm:t>
        <a:bodyPr/>
        <a:lstStyle/>
        <a:p>
          <a:pPr algn="ctr" rtl="1"/>
          <a:r>
            <a:rPr lang="fa-IR" sz="3200" b="0" dirty="0" smtClean="0">
              <a:cs typeface="B Koodak" pitchFamily="2" charset="-78"/>
            </a:rPr>
            <a:t>اوراق مشارکت</a:t>
          </a:r>
          <a:endParaRPr lang="fa-IR" sz="3200" b="0" dirty="0">
            <a:cs typeface="B Koodak" pitchFamily="2" charset="-78"/>
          </a:endParaRPr>
        </a:p>
      </dgm:t>
    </dgm:pt>
    <dgm:pt modelId="{56A7F92F-18CA-43D7-9162-4FF5756156D3}" type="parTrans" cxnId="{099C3901-C512-49F6-8468-A16D51B54B95}">
      <dgm:prSet/>
      <dgm:spPr/>
      <dgm:t>
        <a:bodyPr/>
        <a:lstStyle/>
        <a:p>
          <a:pPr rtl="1"/>
          <a:endParaRPr lang="fa-IR" sz="3200" b="0">
            <a:cs typeface="B Koodak" pitchFamily="2" charset="-78"/>
          </a:endParaRPr>
        </a:p>
      </dgm:t>
    </dgm:pt>
    <dgm:pt modelId="{B055A0B3-D8CA-4351-9283-EFF2C3DF96D7}" type="sibTrans" cxnId="{099C3901-C512-49F6-8468-A16D51B54B95}">
      <dgm:prSet/>
      <dgm:spPr/>
      <dgm:t>
        <a:bodyPr/>
        <a:lstStyle/>
        <a:p>
          <a:pPr rtl="1"/>
          <a:endParaRPr lang="fa-IR" sz="3200" b="0">
            <a:cs typeface="B Koodak" pitchFamily="2" charset="-78"/>
          </a:endParaRPr>
        </a:p>
      </dgm:t>
    </dgm:pt>
    <dgm:pt modelId="{662016B7-DA8F-4E1E-B597-11E92E8A3EAC}">
      <dgm:prSet custT="1"/>
      <dgm:spPr/>
      <dgm:t>
        <a:bodyPr/>
        <a:lstStyle/>
        <a:p>
          <a:pPr rtl="1"/>
          <a:r>
            <a:rPr lang="fa-IR" sz="3200" b="0" dirty="0" smtClean="0">
              <a:cs typeface="B Koodak" pitchFamily="2" charset="-78"/>
            </a:rPr>
            <a:t>اوراق مبتنی بر تأمین مالی ساختاریافته</a:t>
          </a:r>
          <a:endParaRPr lang="fa-IR" sz="3200" b="0" dirty="0">
            <a:cs typeface="B Koodak" pitchFamily="2" charset="-78"/>
          </a:endParaRPr>
        </a:p>
      </dgm:t>
    </dgm:pt>
    <dgm:pt modelId="{760DFF3E-35E0-4110-8E79-1771860D35ED}" type="parTrans" cxnId="{7DAABE63-A48F-4A18-989A-ACC746FA4C81}">
      <dgm:prSet/>
      <dgm:spPr/>
      <dgm:t>
        <a:bodyPr/>
        <a:lstStyle/>
        <a:p>
          <a:pPr rtl="1"/>
          <a:endParaRPr lang="fa-IR" sz="3200" b="0">
            <a:cs typeface="B Koodak" pitchFamily="2" charset="-78"/>
          </a:endParaRPr>
        </a:p>
      </dgm:t>
    </dgm:pt>
    <dgm:pt modelId="{FFB19EA4-7080-4AA4-8C5B-6FAD907B508E}" type="sibTrans" cxnId="{7DAABE63-A48F-4A18-989A-ACC746FA4C81}">
      <dgm:prSet/>
      <dgm:spPr/>
      <dgm:t>
        <a:bodyPr/>
        <a:lstStyle/>
        <a:p>
          <a:pPr rtl="1"/>
          <a:endParaRPr lang="fa-IR" sz="3200" b="0">
            <a:cs typeface="B Koodak" pitchFamily="2" charset="-78"/>
          </a:endParaRPr>
        </a:p>
      </dgm:t>
    </dgm:pt>
    <dgm:pt modelId="{C9500DC4-4DC8-4224-A884-91095BB39725}" type="pres">
      <dgm:prSet presAssocID="{ED11F658-1E7D-43CA-BB0F-E5EA5386CBA0}" presName="linear" presStyleCnt="0">
        <dgm:presLayoutVars>
          <dgm:dir/>
          <dgm:animLvl val="lvl"/>
          <dgm:resizeHandles val="exact"/>
        </dgm:presLayoutVars>
      </dgm:prSet>
      <dgm:spPr/>
      <dgm:t>
        <a:bodyPr/>
        <a:lstStyle/>
        <a:p>
          <a:pPr rtl="1"/>
          <a:endParaRPr lang="fa-IR"/>
        </a:p>
      </dgm:t>
    </dgm:pt>
    <dgm:pt modelId="{5DB69EFD-2728-46D7-9A3E-9206985E05C3}" type="pres">
      <dgm:prSet presAssocID="{EC1CE7AE-85E7-4190-91DB-D52C52EAF365}" presName="parentLin" presStyleCnt="0"/>
      <dgm:spPr/>
      <dgm:t>
        <a:bodyPr/>
        <a:lstStyle/>
        <a:p>
          <a:pPr rtl="1"/>
          <a:endParaRPr lang="fa-IR"/>
        </a:p>
      </dgm:t>
    </dgm:pt>
    <dgm:pt modelId="{81B9CAE5-6B3F-41FB-8BDA-E38CFED5B162}" type="pres">
      <dgm:prSet presAssocID="{EC1CE7AE-85E7-4190-91DB-D52C52EAF365}" presName="parentLeftMargin" presStyleLbl="node1" presStyleIdx="0" presStyleCnt="2"/>
      <dgm:spPr/>
      <dgm:t>
        <a:bodyPr/>
        <a:lstStyle/>
        <a:p>
          <a:pPr rtl="1"/>
          <a:endParaRPr lang="fa-IR"/>
        </a:p>
      </dgm:t>
    </dgm:pt>
    <dgm:pt modelId="{66FEB8B7-B41A-448A-912D-4B049B211324}" type="pres">
      <dgm:prSet presAssocID="{EC1CE7AE-85E7-4190-91DB-D52C52EAF365}" presName="parentText" presStyleLbl="node1" presStyleIdx="0" presStyleCnt="2">
        <dgm:presLayoutVars>
          <dgm:chMax val="0"/>
          <dgm:bulletEnabled val="1"/>
        </dgm:presLayoutVars>
      </dgm:prSet>
      <dgm:spPr>
        <a:prstGeom prst="wave">
          <a:avLst/>
        </a:prstGeom>
      </dgm:spPr>
      <dgm:t>
        <a:bodyPr/>
        <a:lstStyle/>
        <a:p>
          <a:pPr rtl="1"/>
          <a:endParaRPr lang="fa-IR"/>
        </a:p>
      </dgm:t>
    </dgm:pt>
    <dgm:pt modelId="{73EC70FE-15B3-4763-BBAD-237258A6227F}" type="pres">
      <dgm:prSet presAssocID="{EC1CE7AE-85E7-4190-91DB-D52C52EAF365}" presName="negativeSpace" presStyleCnt="0"/>
      <dgm:spPr/>
      <dgm:t>
        <a:bodyPr/>
        <a:lstStyle/>
        <a:p>
          <a:pPr rtl="1"/>
          <a:endParaRPr lang="fa-IR"/>
        </a:p>
      </dgm:t>
    </dgm:pt>
    <dgm:pt modelId="{5909EE68-2649-4EF9-A4F3-F38046D5F0A4}" type="pres">
      <dgm:prSet presAssocID="{EC1CE7AE-85E7-4190-91DB-D52C52EAF365}" presName="childText" presStyleLbl="conFgAcc1" presStyleIdx="0" presStyleCnt="2">
        <dgm:presLayoutVars>
          <dgm:bulletEnabled val="1"/>
        </dgm:presLayoutVars>
      </dgm:prSet>
      <dgm:spPr>
        <a:prstGeom prst="flowChartDocument">
          <a:avLst/>
        </a:prstGeom>
      </dgm:spPr>
      <dgm:t>
        <a:bodyPr/>
        <a:lstStyle/>
        <a:p>
          <a:pPr rtl="1"/>
          <a:endParaRPr lang="fa-IR"/>
        </a:p>
      </dgm:t>
    </dgm:pt>
    <dgm:pt modelId="{D41A2260-E6AF-470B-A4C7-FA7314CE21B1}" type="pres">
      <dgm:prSet presAssocID="{B055A0B3-D8CA-4351-9283-EFF2C3DF96D7}" presName="spaceBetweenRectangles" presStyleCnt="0"/>
      <dgm:spPr/>
      <dgm:t>
        <a:bodyPr/>
        <a:lstStyle/>
        <a:p>
          <a:pPr rtl="1"/>
          <a:endParaRPr lang="fa-IR"/>
        </a:p>
      </dgm:t>
    </dgm:pt>
    <dgm:pt modelId="{D1F1BFE6-0F8E-4C43-BC72-759E3FAD1814}" type="pres">
      <dgm:prSet presAssocID="{662016B7-DA8F-4E1E-B597-11E92E8A3EAC}" presName="parentLin" presStyleCnt="0"/>
      <dgm:spPr/>
      <dgm:t>
        <a:bodyPr/>
        <a:lstStyle/>
        <a:p>
          <a:pPr rtl="1"/>
          <a:endParaRPr lang="fa-IR"/>
        </a:p>
      </dgm:t>
    </dgm:pt>
    <dgm:pt modelId="{2E029222-63FF-4E11-9879-53F447D6B775}" type="pres">
      <dgm:prSet presAssocID="{662016B7-DA8F-4E1E-B597-11E92E8A3EAC}" presName="parentLeftMargin" presStyleLbl="node1" presStyleIdx="0" presStyleCnt="2"/>
      <dgm:spPr/>
      <dgm:t>
        <a:bodyPr/>
        <a:lstStyle/>
        <a:p>
          <a:pPr rtl="1"/>
          <a:endParaRPr lang="fa-IR"/>
        </a:p>
      </dgm:t>
    </dgm:pt>
    <dgm:pt modelId="{0EE20347-FE56-493C-AFC8-B8389E051527}" type="pres">
      <dgm:prSet presAssocID="{662016B7-DA8F-4E1E-B597-11E92E8A3EAC}" presName="parentText" presStyleLbl="node1" presStyleIdx="1" presStyleCnt="2">
        <dgm:presLayoutVars>
          <dgm:chMax val="0"/>
          <dgm:bulletEnabled val="1"/>
        </dgm:presLayoutVars>
      </dgm:prSet>
      <dgm:spPr>
        <a:prstGeom prst="wave">
          <a:avLst/>
        </a:prstGeom>
      </dgm:spPr>
      <dgm:t>
        <a:bodyPr/>
        <a:lstStyle/>
        <a:p>
          <a:pPr rtl="1"/>
          <a:endParaRPr lang="fa-IR"/>
        </a:p>
      </dgm:t>
    </dgm:pt>
    <dgm:pt modelId="{A089EAEC-9BB7-4D8C-B63B-9124097CEECC}" type="pres">
      <dgm:prSet presAssocID="{662016B7-DA8F-4E1E-B597-11E92E8A3EAC}" presName="negativeSpace" presStyleCnt="0"/>
      <dgm:spPr/>
      <dgm:t>
        <a:bodyPr/>
        <a:lstStyle/>
        <a:p>
          <a:pPr rtl="1"/>
          <a:endParaRPr lang="fa-IR"/>
        </a:p>
      </dgm:t>
    </dgm:pt>
    <dgm:pt modelId="{A2C8ACF6-1FF8-4AEF-8480-B1CCD97AEF24}" type="pres">
      <dgm:prSet presAssocID="{662016B7-DA8F-4E1E-B597-11E92E8A3EAC}" presName="childText" presStyleLbl="conFgAcc1" presStyleIdx="1" presStyleCnt="2">
        <dgm:presLayoutVars>
          <dgm:bulletEnabled val="1"/>
        </dgm:presLayoutVars>
      </dgm:prSet>
      <dgm:spPr>
        <a:prstGeom prst="flowChartDocument">
          <a:avLst/>
        </a:prstGeom>
      </dgm:spPr>
      <dgm:t>
        <a:bodyPr/>
        <a:lstStyle/>
        <a:p>
          <a:pPr rtl="1"/>
          <a:endParaRPr lang="fa-IR"/>
        </a:p>
      </dgm:t>
    </dgm:pt>
  </dgm:ptLst>
  <dgm:cxnLst>
    <dgm:cxn modelId="{099C3901-C512-49F6-8468-A16D51B54B95}" srcId="{ED11F658-1E7D-43CA-BB0F-E5EA5386CBA0}" destId="{EC1CE7AE-85E7-4190-91DB-D52C52EAF365}" srcOrd="0" destOrd="0" parTransId="{56A7F92F-18CA-43D7-9162-4FF5756156D3}" sibTransId="{B055A0B3-D8CA-4351-9283-EFF2C3DF96D7}"/>
    <dgm:cxn modelId="{DAF7D4A0-DC3C-4772-B956-57C1EA44BBE5}" type="presOf" srcId="{662016B7-DA8F-4E1E-B597-11E92E8A3EAC}" destId="{2E029222-63FF-4E11-9879-53F447D6B775}" srcOrd="0" destOrd="0" presId="urn:microsoft.com/office/officeart/2005/8/layout/list1"/>
    <dgm:cxn modelId="{D205321C-4424-4145-94FB-E4813719B128}" type="presOf" srcId="{EC1CE7AE-85E7-4190-91DB-D52C52EAF365}" destId="{66FEB8B7-B41A-448A-912D-4B049B211324}" srcOrd="1" destOrd="0" presId="urn:microsoft.com/office/officeart/2005/8/layout/list1"/>
    <dgm:cxn modelId="{7DAABE63-A48F-4A18-989A-ACC746FA4C81}" srcId="{ED11F658-1E7D-43CA-BB0F-E5EA5386CBA0}" destId="{662016B7-DA8F-4E1E-B597-11E92E8A3EAC}" srcOrd="1" destOrd="0" parTransId="{760DFF3E-35E0-4110-8E79-1771860D35ED}" sibTransId="{FFB19EA4-7080-4AA4-8C5B-6FAD907B508E}"/>
    <dgm:cxn modelId="{A55F553B-F1A2-4AC7-B2C8-D4E00EBC9853}" type="presOf" srcId="{ED11F658-1E7D-43CA-BB0F-E5EA5386CBA0}" destId="{C9500DC4-4DC8-4224-A884-91095BB39725}" srcOrd="0" destOrd="0" presId="urn:microsoft.com/office/officeart/2005/8/layout/list1"/>
    <dgm:cxn modelId="{73A7E7A6-F29B-4C07-9AB8-3F8AC307415C}" type="presOf" srcId="{EC1CE7AE-85E7-4190-91DB-D52C52EAF365}" destId="{81B9CAE5-6B3F-41FB-8BDA-E38CFED5B162}" srcOrd="0" destOrd="0" presId="urn:microsoft.com/office/officeart/2005/8/layout/list1"/>
    <dgm:cxn modelId="{39072C93-8AF4-490F-A289-D13C0BFE6E24}" type="presOf" srcId="{662016B7-DA8F-4E1E-B597-11E92E8A3EAC}" destId="{0EE20347-FE56-493C-AFC8-B8389E051527}" srcOrd="1" destOrd="0" presId="urn:microsoft.com/office/officeart/2005/8/layout/list1"/>
    <dgm:cxn modelId="{7E197F8D-4841-4A17-93D5-AEE3FE824A45}" type="presParOf" srcId="{C9500DC4-4DC8-4224-A884-91095BB39725}" destId="{5DB69EFD-2728-46D7-9A3E-9206985E05C3}" srcOrd="0" destOrd="0" presId="urn:microsoft.com/office/officeart/2005/8/layout/list1"/>
    <dgm:cxn modelId="{9E3CEA38-3165-4AC8-B5AD-FC6E449C870E}" type="presParOf" srcId="{5DB69EFD-2728-46D7-9A3E-9206985E05C3}" destId="{81B9CAE5-6B3F-41FB-8BDA-E38CFED5B162}" srcOrd="0" destOrd="0" presId="urn:microsoft.com/office/officeart/2005/8/layout/list1"/>
    <dgm:cxn modelId="{65AFB745-B32A-4ABF-8963-700573E746EA}" type="presParOf" srcId="{5DB69EFD-2728-46D7-9A3E-9206985E05C3}" destId="{66FEB8B7-B41A-448A-912D-4B049B211324}" srcOrd="1" destOrd="0" presId="urn:microsoft.com/office/officeart/2005/8/layout/list1"/>
    <dgm:cxn modelId="{F632948C-067F-4ADA-B954-6F5F30427B2F}" type="presParOf" srcId="{C9500DC4-4DC8-4224-A884-91095BB39725}" destId="{73EC70FE-15B3-4763-BBAD-237258A6227F}" srcOrd="1" destOrd="0" presId="urn:microsoft.com/office/officeart/2005/8/layout/list1"/>
    <dgm:cxn modelId="{413F6E0B-D9E9-4501-9285-90C1E3064782}" type="presParOf" srcId="{C9500DC4-4DC8-4224-A884-91095BB39725}" destId="{5909EE68-2649-4EF9-A4F3-F38046D5F0A4}" srcOrd="2" destOrd="0" presId="urn:microsoft.com/office/officeart/2005/8/layout/list1"/>
    <dgm:cxn modelId="{BA929A69-E9A2-4BDD-A06F-BB311F2AD6DE}" type="presParOf" srcId="{C9500DC4-4DC8-4224-A884-91095BB39725}" destId="{D41A2260-E6AF-470B-A4C7-FA7314CE21B1}" srcOrd="3" destOrd="0" presId="urn:microsoft.com/office/officeart/2005/8/layout/list1"/>
    <dgm:cxn modelId="{85757AE7-A1D0-422A-8550-FCC6E538FB91}" type="presParOf" srcId="{C9500DC4-4DC8-4224-A884-91095BB39725}" destId="{D1F1BFE6-0F8E-4C43-BC72-759E3FAD1814}" srcOrd="4" destOrd="0" presId="urn:microsoft.com/office/officeart/2005/8/layout/list1"/>
    <dgm:cxn modelId="{820DE943-079F-46A3-A16C-AD5C3BBB1E14}" type="presParOf" srcId="{D1F1BFE6-0F8E-4C43-BC72-759E3FAD1814}" destId="{2E029222-63FF-4E11-9879-53F447D6B775}" srcOrd="0" destOrd="0" presId="urn:microsoft.com/office/officeart/2005/8/layout/list1"/>
    <dgm:cxn modelId="{820BF3BB-1BFE-47D3-92F1-37262DCD7288}" type="presParOf" srcId="{D1F1BFE6-0F8E-4C43-BC72-759E3FAD1814}" destId="{0EE20347-FE56-493C-AFC8-B8389E051527}" srcOrd="1" destOrd="0" presId="urn:microsoft.com/office/officeart/2005/8/layout/list1"/>
    <dgm:cxn modelId="{4B171E7C-2B97-4F21-B991-BE4AB0C06F45}" type="presParOf" srcId="{C9500DC4-4DC8-4224-A884-91095BB39725}" destId="{A089EAEC-9BB7-4D8C-B63B-9124097CEECC}" srcOrd="5" destOrd="0" presId="urn:microsoft.com/office/officeart/2005/8/layout/list1"/>
    <dgm:cxn modelId="{3BCD0E1F-5D57-41A2-8E49-C47509C281A7}" type="presParOf" srcId="{C9500DC4-4DC8-4224-A884-91095BB39725}" destId="{A2C8ACF6-1FF8-4AEF-8480-B1CCD97AEF24}"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4411CE1-54D0-40F9-B32A-ADCA2DF8243D}" type="doc">
      <dgm:prSet loTypeId="urn:microsoft.com/office/officeart/2005/8/layout/process3" loCatId="process" qsTypeId="urn:microsoft.com/office/officeart/2005/8/quickstyle/3d1" qsCatId="3D" csTypeId="urn:microsoft.com/office/officeart/2005/8/colors/colorful2" csCatId="colorful"/>
      <dgm:spPr/>
      <dgm:t>
        <a:bodyPr/>
        <a:lstStyle/>
        <a:p>
          <a:pPr rtl="1"/>
          <a:endParaRPr lang="fa-IR"/>
        </a:p>
      </dgm:t>
    </dgm:pt>
    <dgm:pt modelId="{21AB0C96-B8E8-41D5-9932-FBBC6518C514}">
      <dgm:prSet/>
      <dgm:spPr/>
      <dgm:t>
        <a:bodyPr/>
        <a:lstStyle/>
        <a:p>
          <a:pPr algn="ctr" rtl="1"/>
          <a:r>
            <a:rPr lang="fa-IR" b="0" dirty="0" smtClean="0">
              <a:latin typeface="Arial Unicode MS" pitchFamily="34" charset="-128"/>
              <a:ea typeface="Arial Unicode MS" pitchFamily="34" charset="-128"/>
              <a:cs typeface="+mn-cs"/>
            </a:rPr>
            <a:t>تأمین مالی ساختاریافته</a:t>
          </a:r>
          <a:endParaRPr lang="fa-IR" b="0" dirty="0">
            <a:latin typeface="Arial Unicode MS" pitchFamily="34" charset="-128"/>
            <a:ea typeface="Arial Unicode MS" pitchFamily="34" charset="-128"/>
            <a:cs typeface="+mn-cs"/>
          </a:endParaRPr>
        </a:p>
      </dgm:t>
    </dgm:pt>
    <dgm:pt modelId="{9D434980-8E13-4BC3-97DF-C234C0C1E942}" type="parTrans" cxnId="{FC8E3E63-8457-47CB-A653-F9575E4B672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EAFADBCE-168A-44D4-89C1-F67553DE0347}" type="sibTrans" cxnId="{FC8E3E63-8457-47CB-A653-F9575E4B672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AE3AA9C2-56CC-4CEE-ABFE-FB72E44D9398}">
      <dgm:prSet/>
      <dgm:spPr/>
      <dgm:t>
        <a:bodyPr/>
        <a:lstStyle/>
        <a:p>
          <a:pPr algn="justLow" rtl="1"/>
          <a:r>
            <a:rPr lang="fa-IR" dirty="0" smtClean="0">
              <a:latin typeface="Arial Unicode MS" pitchFamily="34" charset="-128"/>
              <a:ea typeface="Arial Unicode MS" pitchFamily="34" charset="-128"/>
              <a:cs typeface="Arial Unicode MS" pitchFamily="34" charset="-128"/>
            </a:rPr>
            <a:t>حوزه‌ای از دانش مالی است که برای رفع نیازهای مالی منحصر به فرد شرکت‌ها توسعه یافته است. این نیازهای مالی معمولاً با ابزار مالی موجود در بازار مرتفع نمی‌شود.</a:t>
          </a:r>
          <a:endParaRPr lang="en-US" dirty="0">
            <a:latin typeface="Arial Unicode MS" pitchFamily="34" charset="-128"/>
            <a:ea typeface="Arial Unicode MS" pitchFamily="34" charset="-128"/>
            <a:cs typeface="Arial Unicode MS" pitchFamily="34" charset="-128"/>
          </a:endParaRPr>
        </a:p>
      </dgm:t>
    </dgm:pt>
    <dgm:pt modelId="{6E378209-DE2B-4466-9B11-7CAF6875F1A5}" type="parTrans" cxnId="{C388C75E-C225-4CCE-8518-59018B6A5298}">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E8A9410-110C-473C-8B9E-85F75F100351}" type="sibTrans" cxnId="{C388C75E-C225-4CCE-8518-59018B6A5298}">
      <dgm:prSet/>
      <dgm:spPr/>
      <dgm:t>
        <a:bodyPr/>
        <a:lstStyle/>
        <a:p>
          <a:pPr rtl="1"/>
          <a:endParaRPr lang="fa-IR">
            <a:latin typeface="Arial Unicode MS" pitchFamily="34" charset="-128"/>
            <a:ea typeface="Arial Unicode MS" pitchFamily="34" charset="-128"/>
            <a:cs typeface="Arial Unicode MS" pitchFamily="34" charset="-128"/>
          </a:endParaRPr>
        </a:p>
      </dgm:t>
    </dgm:pt>
    <dgm:pt modelId="{4C087C65-CDCF-42EB-94B6-7A2661EAE81B}" type="pres">
      <dgm:prSet presAssocID="{34411CE1-54D0-40F9-B32A-ADCA2DF8243D}" presName="linearFlow" presStyleCnt="0">
        <dgm:presLayoutVars>
          <dgm:dir/>
          <dgm:animLvl val="lvl"/>
          <dgm:resizeHandles val="exact"/>
        </dgm:presLayoutVars>
      </dgm:prSet>
      <dgm:spPr/>
      <dgm:t>
        <a:bodyPr/>
        <a:lstStyle/>
        <a:p>
          <a:pPr rtl="1"/>
          <a:endParaRPr lang="fa-IR"/>
        </a:p>
      </dgm:t>
    </dgm:pt>
    <dgm:pt modelId="{AD25C1AE-A21F-420B-A354-83EFD75CD98E}" type="pres">
      <dgm:prSet presAssocID="{21AB0C96-B8E8-41D5-9932-FBBC6518C514}" presName="composite" presStyleCnt="0"/>
      <dgm:spPr/>
    </dgm:pt>
    <dgm:pt modelId="{5F72B2AF-BB77-4356-AC49-DE25295A5642}" type="pres">
      <dgm:prSet presAssocID="{21AB0C96-B8E8-41D5-9932-FBBC6518C514}" presName="parTx" presStyleLbl="node1" presStyleIdx="0" presStyleCnt="1">
        <dgm:presLayoutVars>
          <dgm:chMax val="0"/>
          <dgm:chPref val="0"/>
          <dgm:bulletEnabled val="1"/>
        </dgm:presLayoutVars>
      </dgm:prSet>
      <dgm:spPr/>
      <dgm:t>
        <a:bodyPr/>
        <a:lstStyle/>
        <a:p>
          <a:pPr rtl="1"/>
          <a:endParaRPr lang="fa-IR"/>
        </a:p>
      </dgm:t>
    </dgm:pt>
    <dgm:pt modelId="{AD51D52B-90FD-453E-9127-FC7BB67F6E3D}" type="pres">
      <dgm:prSet presAssocID="{21AB0C96-B8E8-41D5-9932-FBBC6518C514}" presName="parSh" presStyleLbl="node1" presStyleIdx="0" presStyleCnt="1"/>
      <dgm:spPr/>
      <dgm:t>
        <a:bodyPr/>
        <a:lstStyle/>
        <a:p>
          <a:pPr rtl="1"/>
          <a:endParaRPr lang="fa-IR"/>
        </a:p>
      </dgm:t>
    </dgm:pt>
    <dgm:pt modelId="{E4B96191-3B1C-4C6A-9CCC-E57DC30B1668}" type="pres">
      <dgm:prSet presAssocID="{21AB0C96-B8E8-41D5-9932-FBBC6518C514}" presName="desTx" presStyleLbl="fgAcc1" presStyleIdx="0" presStyleCnt="1">
        <dgm:presLayoutVars>
          <dgm:bulletEnabled val="1"/>
        </dgm:presLayoutVars>
      </dgm:prSet>
      <dgm:spPr/>
      <dgm:t>
        <a:bodyPr/>
        <a:lstStyle/>
        <a:p>
          <a:pPr rtl="1"/>
          <a:endParaRPr lang="fa-IR"/>
        </a:p>
      </dgm:t>
    </dgm:pt>
  </dgm:ptLst>
  <dgm:cxnLst>
    <dgm:cxn modelId="{0AA3C63E-E243-498A-8535-26A7423AE5B4}" type="presOf" srcId="{AE3AA9C2-56CC-4CEE-ABFE-FB72E44D9398}" destId="{E4B96191-3B1C-4C6A-9CCC-E57DC30B1668}" srcOrd="0" destOrd="0" presId="urn:microsoft.com/office/officeart/2005/8/layout/process3"/>
    <dgm:cxn modelId="{C388C75E-C225-4CCE-8518-59018B6A5298}" srcId="{21AB0C96-B8E8-41D5-9932-FBBC6518C514}" destId="{AE3AA9C2-56CC-4CEE-ABFE-FB72E44D9398}" srcOrd="0" destOrd="0" parTransId="{6E378209-DE2B-4466-9B11-7CAF6875F1A5}" sibTransId="{CE8A9410-110C-473C-8B9E-85F75F100351}"/>
    <dgm:cxn modelId="{46713A37-C52D-4C85-A82A-A1976B9DD44A}" type="presOf" srcId="{34411CE1-54D0-40F9-B32A-ADCA2DF8243D}" destId="{4C087C65-CDCF-42EB-94B6-7A2661EAE81B}" srcOrd="0" destOrd="0" presId="urn:microsoft.com/office/officeart/2005/8/layout/process3"/>
    <dgm:cxn modelId="{FC8E3E63-8457-47CB-A653-F9575E4B672E}" srcId="{34411CE1-54D0-40F9-B32A-ADCA2DF8243D}" destId="{21AB0C96-B8E8-41D5-9932-FBBC6518C514}" srcOrd="0" destOrd="0" parTransId="{9D434980-8E13-4BC3-97DF-C234C0C1E942}" sibTransId="{EAFADBCE-168A-44D4-89C1-F67553DE0347}"/>
    <dgm:cxn modelId="{8AA72863-1A40-4C52-A60F-42D25CE32F12}" type="presOf" srcId="{21AB0C96-B8E8-41D5-9932-FBBC6518C514}" destId="{AD51D52B-90FD-453E-9127-FC7BB67F6E3D}" srcOrd="1" destOrd="0" presId="urn:microsoft.com/office/officeart/2005/8/layout/process3"/>
    <dgm:cxn modelId="{9799ABC3-5BBC-4B39-9BAA-427CE42D627E}" type="presOf" srcId="{21AB0C96-B8E8-41D5-9932-FBBC6518C514}" destId="{5F72B2AF-BB77-4356-AC49-DE25295A5642}" srcOrd="0" destOrd="0" presId="urn:microsoft.com/office/officeart/2005/8/layout/process3"/>
    <dgm:cxn modelId="{379FE36C-8950-4732-9102-FFE4BC771B72}" type="presParOf" srcId="{4C087C65-CDCF-42EB-94B6-7A2661EAE81B}" destId="{AD25C1AE-A21F-420B-A354-83EFD75CD98E}" srcOrd="0" destOrd="0" presId="urn:microsoft.com/office/officeart/2005/8/layout/process3"/>
    <dgm:cxn modelId="{340939F4-050E-49DA-BDC7-FE7390AFB999}" type="presParOf" srcId="{AD25C1AE-A21F-420B-A354-83EFD75CD98E}" destId="{5F72B2AF-BB77-4356-AC49-DE25295A5642}" srcOrd="0" destOrd="0" presId="urn:microsoft.com/office/officeart/2005/8/layout/process3"/>
    <dgm:cxn modelId="{9FD29B93-760F-4DB9-9958-B05F797081ED}" type="presParOf" srcId="{AD25C1AE-A21F-420B-A354-83EFD75CD98E}" destId="{AD51D52B-90FD-453E-9127-FC7BB67F6E3D}" srcOrd="1" destOrd="0" presId="urn:microsoft.com/office/officeart/2005/8/layout/process3"/>
    <dgm:cxn modelId="{5FA2947F-C1D8-4D67-A441-418A650406E4}" type="presParOf" srcId="{AD25C1AE-A21F-420B-A354-83EFD75CD98E}" destId="{E4B96191-3B1C-4C6A-9CCC-E57DC30B1668}"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0EA54E3-3833-44C7-9336-981BBF1C42DE}" type="doc">
      <dgm:prSet loTypeId="urn:microsoft.com/office/officeart/2005/8/layout/lProcess2" loCatId="list" qsTypeId="urn:microsoft.com/office/officeart/2005/8/quickstyle/3d2" qsCatId="3D" csTypeId="urn:microsoft.com/office/officeart/2005/8/colors/colorful5" csCatId="colorful" phldr="1"/>
      <dgm:spPr/>
      <dgm:t>
        <a:bodyPr/>
        <a:lstStyle/>
        <a:p>
          <a:pPr rtl="1"/>
          <a:endParaRPr lang="fa-IR"/>
        </a:p>
      </dgm:t>
    </dgm:pt>
    <dgm:pt modelId="{80E1205D-7C9E-40BD-BAF4-9476D349D103}">
      <dgm:prSet/>
      <dgm:spPr/>
      <dgm:t>
        <a:bodyPr/>
        <a:lstStyle/>
        <a:p>
          <a:pPr rtl="1"/>
          <a:r>
            <a:rPr lang="fa-IR" dirty="0" smtClean="0">
              <a:latin typeface="Arial Unicode MS" pitchFamily="34" charset="-128"/>
              <a:ea typeface="Arial Unicode MS" pitchFamily="34" charset="-128"/>
              <a:cs typeface="Arial Unicode MS" pitchFamily="34" charset="-128"/>
            </a:rPr>
            <a:t>برخی از خصوصيات تأمين مالی ساختاريافته عبارتند از:</a:t>
          </a:r>
          <a:endParaRPr lang="fa-IR" dirty="0">
            <a:latin typeface="Arial Unicode MS" pitchFamily="34" charset="-128"/>
            <a:ea typeface="Arial Unicode MS" pitchFamily="34" charset="-128"/>
            <a:cs typeface="Arial Unicode MS" pitchFamily="34" charset="-128"/>
          </a:endParaRPr>
        </a:p>
      </dgm:t>
    </dgm:pt>
    <dgm:pt modelId="{0DD409EE-2055-4DA6-8FEA-64B1A73226D0}" type="parTrans" cxnId="{B13A825D-F69C-489F-B2A1-AE8AB9BC251A}">
      <dgm:prSet/>
      <dgm:spPr/>
      <dgm:t>
        <a:bodyPr/>
        <a:lstStyle/>
        <a:p>
          <a:pPr rtl="1"/>
          <a:endParaRPr lang="fa-IR"/>
        </a:p>
      </dgm:t>
    </dgm:pt>
    <dgm:pt modelId="{5E499EEC-222E-4741-A4E9-3FD28D05C90E}" type="sibTrans" cxnId="{B13A825D-F69C-489F-B2A1-AE8AB9BC251A}">
      <dgm:prSet/>
      <dgm:spPr/>
      <dgm:t>
        <a:bodyPr/>
        <a:lstStyle/>
        <a:p>
          <a:pPr rtl="1"/>
          <a:endParaRPr lang="fa-IR"/>
        </a:p>
      </dgm:t>
    </dgm:pt>
    <dgm:pt modelId="{0AEB8201-47A7-48D5-A056-6BC9CD0C9821}">
      <dgm:prSet/>
      <dgm:spPr/>
      <dgm:t>
        <a:bodyPr/>
        <a:lstStyle/>
        <a:p>
          <a:pPr rtl="1"/>
          <a:r>
            <a:rPr lang="fa-IR" dirty="0" smtClean="0">
              <a:latin typeface="Arial Unicode MS" pitchFamily="34" charset="-128"/>
              <a:ea typeface="Arial Unicode MS" pitchFamily="34" charset="-128"/>
              <a:cs typeface="Arial Unicode MS" pitchFamily="34" charset="-128"/>
            </a:rPr>
            <a:t>مجموعه‌ای از دارايی‌ها در قالب يك سبد دارایی جمع‌آوری می‌شود.</a:t>
          </a:r>
          <a:endParaRPr lang="en-US" dirty="0">
            <a:latin typeface="Arial Unicode MS" pitchFamily="34" charset="-128"/>
            <a:ea typeface="Arial Unicode MS" pitchFamily="34" charset="-128"/>
            <a:cs typeface="Arial Unicode MS" pitchFamily="34" charset="-128"/>
          </a:endParaRPr>
        </a:p>
      </dgm:t>
    </dgm:pt>
    <dgm:pt modelId="{B6B10DC4-DDDB-45B4-A7D4-0113E940C6CB}" type="parTrans" cxnId="{047DD8A6-3DDD-41FD-A15E-86FA8990BDFA}">
      <dgm:prSet/>
      <dgm:spPr/>
      <dgm:t>
        <a:bodyPr/>
        <a:lstStyle/>
        <a:p>
          <a:pPr rtl="1"/>
          <a:endParaRPr lang="fa-IR"/>
        </a:p>
      </dgm:t>
    </dgm:pt>
    <dgm:pt modelId="{8EF39578-4389-4B93-B1F3-8E6B8E0C28AC}" type="sibTrans" cxnId="{047DD8A6-3DDD-41FD-A15E-86FA8990BDFA}">
      <dgm:prSet/>
      <dgm:spPr/>
      <dgm:t>
        <a:bodyPr/>
        <a:lstStyle/>
        <a:p>
          <a:pPr rtl="1"/>
          <a:endParaRPr lang="fa-IR"/>
        </a:p>
      </dgm:t>
    </dgm:pt>
    <dgm:pt modelId="{2C7EA70C-151B-4AE0-BB95-86846DF0D0B7}">
      <dgm:prSet/>
      <dgm:spPr/>
      <dgm:t>
        <a:bodyPr/>
        <a:lstStyle/>
        <a:p>
          <a:pPr rtl="1"/>
          <a:r>
            <a:rPr lang="fa-IR" dirty="0" smtClean="0">
              <a:latin typeface="Arial Unicode MS" pitchFamily="34" charset="-128"/>
              <a:ea typeface="Arial Unicode MS" pitchFamily="34" charset="-128"/>
              <a:cs typeface="Arial Unicode MS" pitchFamily="34" charset="-128"/>
            </a:rPr>
            <a:t>تعهداتی كه با دارايی‌ها پشتيبانی می‌شود در طبقات سرمايه‌گذاری مختلف رده بندی‌شده تعريف می‌شود .</a:t>
          </a:r>
          <a:endParaRPr lang="en-US" dirty="0">
            <a:latin typeface="Arial Unicode MS" pitchFamily="34" charset="-128"/>
            <a:ea typeface="Arial Unicode MS" pitchFamily="34" charset="-128"/>
            <a:cs typeface="Arial Unicode MS" pitchFamily="34" charset="-128"/>
          </a:endParaRPr>
        </a:p>
      </dgm:t>
    </dgm:pt>
    <dgm:pt modelId="{17522D6E-1E6F-4C8F-8A41-84620A1B0EE1}" type="parTrans" cxnId="{74A58235-8F5A-4962-821B-C5DD37143652}">
      <dgm:prSet/>
      <dgm:spPr/>
      <dgm:t>
        <a:bodyPr/>
        <a:lstStyle/>
        <a:p>
          <a:pPr rtl="1"/>
          <a:endParaRPr lang="fa-IR"/>
        </a:p>
      </dgm:t>
    </dgm:pt>
    <dgm:pt modelId="{E951D1DA-9343-494E-889D-D486ED9CE3AE}" type="sibTrans" cxnId="{74A58235-8F5A-4962-821B-C5DD37143652}">
      <dgm:prSet/>
      <dgm:spPr/>
      <dgm:t>
        <a:bodyPr/>
        <a:lstStyle/>
        <a:p>
          <a:pPr rtl="1"/>
          <a:endParaRPr lang="fa-IR"/>
        </a:p>
      </dgm:t>
    </dgm:pt>
    <dgm:pt modelId="{A4EFD430-6490-41B9-897C-CE27AEE8223A}">
      <dgm:prSet/>
      <dgm:spPr/>
      <dgm:t>
        <a:bodyPr/>
        <a:lstStyle/>
        <a:p>
          <a:pPr rtl="1"/>
          <a:r>
            <a:rPr lang="fa-IR" dirty="0" smtClean="0">
              <a:latin typeface="Arial Unicode MS" pitchFamily="34" charset="-128"/>
              <a:ea typeface="Arial Unicode MS" pitchFamily="34" charset="-128"/>
              <a:cs typeface="Arial Unicode MS" pitchFamily="34" charset="-128"/>
            </a:rPr>
            <a:t>با تشكيل يك نهاد قانونی مقاصد خاص با عمر محدود، </a:t>
          </a:r>
          <a:r>
            <a:rPr lang="en-US" dirty="0" smtClean="0">
              <a:latin typeface="Arial Unicode MS" pitchFamily="34" charset="-128"/>
              <a:ea typeface="Arial Unicode MS" pitchFamily="34" charset="-128"/>
              <a:cs typeface="Arial Unicode MS" pitchFamily="34" charset="-128"/>
            </a:rPr>
            <a:t>(Special Purpose Legal Entity)</a:t>
          </a:r>
          <a:r>
            <a:rPr lang="fa-IR" dirty="0" smtClean="0">
              <a:latin typeface="Arial Unicode MS" pitchFamily="34" charset="-128"/>
              <a:ea typeface="Arial Unicode MS" pitchFamily="34" charset="-128"/>
              <a:cs typeface="Arial Unicode MS" pitchFamily="34" charset="-128"/>
            </a:rPr>
            <a:t> ريسك اعتباری مجموعه دارايی‌ها از ريسك اعتباری تعهدگر اوليه منفك و در محدودۀ فعاليت مالی تعریف‌شده تمركز می‌یابد.</a:t>
          </a:r>
          <a:endParaRPr lang="en-US" dirty="0">
            <a:latin typeface="Arial Unicode MS" pitchFamily="34" charset="-128"/>
            <a:ea typeface="Arial Unicode MS" pitchFamily="34" charset="-128"/>
            <a:cs typeface="Arial Unicode MS" pitchFamily="34" charset="-128"/>
          </a:endParaRPr>
        </a:p>
      </dgm:t>
    </dgm:pt>
    <dgm:pt modelId="{DB72DA9A-19F0-4B91-962F-4926E4296045}" type="parTrans" cxnId="{3C0F394E-05CD-49ED-B251-CE1289EBD9FA}">
      <dgm:prSet/>
      <dgm:spPr/>
      <dgm:t>
        <a:bodyPr/>
        <a:lstStyle/>
        <a:p>
          <a:pPr rtl="1"/>
          <a:endParaRPr lang="fa-IR"/>
        </a:p>
      </dgm:t>
    </dgm:pt>
    <dgm:pt modelId="{FEE6D3AD-8152-4753-983E-75ECE727A89C}" type="sibTrans" cxnId="{3C0F394E-05CD-49ED-B251-CE1289EBD9FA}">
      <dgm:prSet/>
      <dgm:spPr/>
      <dgm:t>
        <a:bodyPr/>
        <a:lstStyle/>
        <a:p>
          <a:pPr rtl="1"/>
          <a:endParaRPr lang="fa-IR"/>
        </a:p>
      </dgm:t>
    </dgm:pt>
    <dgm:pt modelId="{C725B045-9F39-4AE8-AF63-B681C7B1D3E4}" type="pres">
      <dgm:prSet presAssocID="{40EA54E3-3833-44C7-9336-981BBF1C42DE}" presName="theList" presStyleCnt="0">
        <dgm:presLayoutVars>
          <dgm:dir/>
          <dgm:animLvl val="lvl"/>
          <dgm:resizeHandles val="exact"/>
        </dgm:presLayoutVars>
      </dgm:prSet>
      <dgm:spPr/>
      <dgm:t>
        <a:bodyPr/>
        <a:lstStyle/>
        <a:p>
          <a:pPr rtl="1"/>
          <a:endParaRPr lang="fa-IR"/>
        </a:p>
      </dgm:t>
    </dgm:pt>
    <dgm:pt modelId="{3D5EB727-8FA8-4E9E-B653-945347210DF9}" type="pres">
      <dgm:prSet presAssocID="{80E1205D-7C9E-40BD-BAF4-9476D349D103}" presName="compNode" presStyleCnt="0"/>
      <dgm:spPr/>
      <dgm:t>
        <a:bodyPr/>
        <a:lstStyle/>
        <a:p>
          <a:pPr rtl="1"/>
          <a:endParaRPr lang="fa-IR"/>
        </a:p>
      </dgm:t>
    </dgm:pt>
    <dgm:pt modelId="{A8EB8EE1-E518-419A-AA17-7C4E4EE24629}" type="pres">
      <dgm:prSet presAssocID="{80E1205D-7C9E-40BD-BAF4-9476D349D103}" presName="aNode" presStyleLbl="bgShp" presStyleIdx="0" presStyleCnt="1"/>
      <dgm:spPr/>
      <dgm:t>
        <a:bodyPr/>
        <a:lstStyle/>
        <a:p>
          <a:pPr rtl="1"/>
          <a:endParaRPr lang="fa-IR"/>
        </a:p>
      </dgm:t>
    </dgm:pt>
    <dgm:pt modelId="{52D450D2-1179-4AF5-B62C-804CA48316D8}" type="pres">
      <dgm:prSet presAssocID="{80E1205D-7C9E-40BD-BAF4-9476D349D103}" presName="textNode" presStyleLbl="bgShp" presStyleIdx="0" presStyleCnt="1"/>
      <dgm:spPr/>
      <dgm:t>
        <a:bodyPr/>
        <a:lstStyle/>
        <a:p>
          <a:pPr rtl="1"/>
          <a:endParaRPr lang="fa-IR"/>
        </a:p>
      </dgm:t>
    </dgm:pt>
    <dgm:pt modelId="{C5E02BEB-A254-400B-837E-3FEBBE27C92D}" type="pres">
      <dgm:prSet presAssocID="{80E1205D-7C9E-40BD-BAF4-9476D349D103}" presName="compChildNode" presStyleCnt="0"/>
      <dgm:spPr/>
      <dgm:t>
        <a:bodyPr/>
        <a:lstStyle/>
        <a:p>
          <a:pPr rtl="1"/>
          <a:endParaRPr lang="fa-IR"/>
        </a:p>
      </dgm:t>
    </dgm:pt>
    <dgm:pt modelId="{74C1BD5B-3C35-4419-91FF-249DFFFE012D}" type="pres">
      <dgm:prSet presAssocID="{80E1205D-7C9E-40BD-BAF4-9476D349D103}" presName="theInnerList" presStyleCnt="0"/>
      <dgm:spPr/>
      <dgm:t>
        <a:bodyPr/>
        <a:lstStyle/>
        <a:p>
          <a:pPr rtl="1"/>
          <a:endParaRPr lang="fa-IR"/>
        </a:p>
      </dgm:t>
    </dgm:pt>
    <dgm:pt modelId="{BD0F6FE7-087D-4F42-B9AF-84A4DB8A23C2}" type="pres">
      <dgm:prSet presAssocID="{0AEB8201-47A7-48D5-A056-6BC9CD0C9821}" presName="childNode" presStyleLbl="node1" presStyleIdx="0" presStyleCnt="3">
        <dgm:presLayoutVars>
          <dgm:bulletEnabled val="1"/>
        </dgm:presLayoutVars>
      </dgm:prSet>
      <dgm:spPr/>
      <dgm:t>
        <a:bodyPr/>
        <a:lstStyle/>
        <a:p>
          <a:pPr rtl="1"/>
          <a:endParaRPr lang="fa-IR"/>
        </a:p>
      </dgm:t>
    </dgm:pt>
    <dgm:pt modelId="{1ACB65FE-A413-43F3-B496-FA22313E6108}" type="pres">
      <dgm:prSet presAssocID="{0AEB8201-47A7-48D5-A056-6BC9CD0C9821}" presName="aSpace2" presStyleCnt="0"/>
      <dgm:spPr/>
      <dgm:t>
        <a:bodyPr/>
        <a:lstStyle/>
        <a:p>
          <a:pPr rtl="1"/>
          <a:endParaRPr lang="fa-IR"/>
        </a:p>
      </dgm:t>
    </dgm:pt>
    <dgm:pt modelId="{5F2F620F-352D-44E5-BC22-F47A9A251A42}" type="pres">
      <dgm:prSet presAssocID="{2C7EA70C-151B-4AE0-BB95-86846DF0D0B7}" presName="childNode" presStyleLbl="node1" presStyleIdx="1" presStyleCnt="3">
        <dgm:presLayoutVars>
          <dgm:bulletEnabled val="1"/>
        </dgm:presLayoutVars>
      </dgm:prSet>
      <dgm:spPr/>
      <dgm:t>
        <a:bodyPr/>
        <a:lstStyle/>
        <a:p>
          <a:pPr rtl="1"/>
          <a:endParaRPr lang="fa-IR"/>
        </a:p>
      </dgm:t>
    </dgm:pt>
    <dgm:pt modelId="{6FE82B7F-7E49-4988-A1CD-D63C8321DF62}" type="pres">
      <dgm:prSet presAssocID="{2C7EA70C-151B-4AE0-BB95-86846DF0D0B7}" presName="aSpace2" presStyleCnt="0"/>
      <dgm:spPr/>
      <dgm:t>
        <a:bodyPr/>
        <a:lstStyle/>
        <a:p>
          <a:pPr rtl="1"/>
          <a:endParaRPr lang="fa-IR"/>
        </a:p>
      </dgm:t>
    </dgm:pt>
    <dgm:pt modelId="{DFEC4FF0-6928-4DCF-8B5B-AA3D567284A2}" type="pres">
      <dgm:prSet presAssocID="{A4EFD430-6490-41B9-897C-CE27AEE8223A}" presName="childNode" presStyleLbl="node1" presStyleIdx="2" presStyleCnt="3">
        <dgm:presLayoutVars>
          <dgm:bulletEnabled val="1"/>
        </dgm:presLayoutVars>
      </dgm:prSet>
      <dgm:spPr/>
      <dgm:t>
        <a:bodyPr/>
        <a:lstStyle/>
        <a:p>
          <a:pPr rtl="1"/>
          <a:endParaRPr lang="fa-IR"/>
        </a:p>
      </dgm:t>
    </dgm:pt>
  </dgm:ptLst>
  <dgm:cxnLst>
    <dgm:cxn modelId="{047DD8A6-3DDD-41FD-A15E-86FA8990BDFA}" srcId="{80E1205D-7C9E-40BD-BAF4-9476D349D103}" destId="{0AEB8201-47A7-48D5-A056-6BC9CD0C9821}" srcOrd="0" destOrd="0" parTransId="{B6B10DC4-DDDB-45B4-A7D4-0113E940C6CB}" sibTransId="{8EF39578-4389-4B93-B1F3-8E6B8E0C28AC}"/>
    <dgm:cxn modelId="{74A58235-8F5A-4962-821B-C5DD37143652}" srcId="{80E1205D-7C9E-40BD-BAF4-9476D349D103}" destId="{2C7EA70C-151B-4AE0-BB95-86846DF0D0B7}" srcOrd="1" destOrd="0" parTransId="{17522D6E-1E6F-4C8F-8A41-84620A1B0EE1}" sibTransId="{E951D1DA-9343-494E-889D-D486ED9CE3AE}"/>
    <dgm:cxn modelId="{3C0F394E-05CD-49ED-B251-CE1289EBD9FA}" srcId="{80E1205D-7C9E-40BD-BAF4-9476D349D103}" destId="{A4EFD430-6490-41B9-897C-CE27AEE8223A}" srcOrd="2" destOrd="0" parTransId="{DB72DA9A-19F0-4B91-962F-4926E4296045}" sibTransId="{FEE6D3AD-8152-4753-983E-75ECE727A89C}"/>
    <dgm:cxn modelId="{B3751805-FB63-413E-B745-5BC2D90DC50A}" type="presOf" srcId="{0AEB8201-47A7-48D5-A056-6BC9CD0C9821}" destId="{BD0F6FE7-087D-4F42-B9AF-84A4DB8A23C2}" srcOrd="0" destOrd="0" presId="urn:microsoft.com/office/officeart/2005/8/layout/lProcess2"/>
    <dgm:cxn modelId="{D5005320-07B2-44EF-B74A-34D2FEA52EA8}" type="presOf" srcId="{2C7EA70C-151B-4AE0-BB95-86846DF0D0B7}" destId="{5F2F620F-352D-44E5-BC22-F47A9A251A42}" srcOrd="0" destOrd="0" presId="urn:microsoft.com/office/officeart/2005/8/layout/lProcess2"/>
    <dgm:cxn modelId="{7534C7DF-842F-46A5-A4D5-12954FB0471A}" type="presOf" srcId="{80E1205D-7C9E-40BD-BAF4-9476D349D103}" destId="{52D450D2-1179-4AF5-B62C-804CA48316D8}" srcOrd="1" destOrd="0" presId="urn:microsoft.com/office/officeart/2005/8/layout/lProcess2"/>
    <dgm:cxn modelId="{CD0134C5-CC2C-4E9C-B061-545D982E0D70}" type="presOf" srcId="{A4EFD430-6490-41B9-897C-CE27AEE8223A}" destId="{DFEC4FF0-6928-4DCF-8B5B-AA3D567284A2}" srcOrd="0" destOrd="0" presId="urn:microsoft.com/office/officeart/2005/8/layout/lProcess2"/>
    <dgm:cxn modelId="{B13A825D-F69C-489F-B2A1-AE8AB9BC251A}" srcId="{40EA54E3-3833-44C7-9336-981BBF1C42DE}" destId="{80E1205D-7C9E-40BD-BAF4-9476D349D103}" srcOrd="0" destOrd="0" parTransId="{0DD409EE-2055-4DA6-8FEA-64B1A73226D0}" sibTransId="{5E499EEC-222E-4741-A4E9-3FD28D05C90E}"/>
    <dgm:cxn modelId="{FD3FE93D-9D77-49F3-AD7E-3999A62F8811}" type="presOf" srcId="{40EA54E3-3833-44C7-9336-981BBF1C42DE}" destId="{C725B045-9F39-4AE8-AF63-B681C7B1D3E4}" srcOrd="0" destOrd="0" presId="urn:microsoft.com/office/officeart/2005/8/layout/lProcess2"/>
    <dgm:cxn modelId="{555B51FC-FAB4-40BA-992F-2A2D3F02EF52}" type="presOf" srcId="{80E1205D-7C9E-40BD-BAF4-9476D349D103}" destId="{A8EB8EE1-E518-419A-AA17-7C4E4EE24629}" srcOrd="0" destOrd="0" presId="urn:microsoft.com/office/officeart/2005/8/layout/lProcess2"/>
    <dgm:cxn modelId="{7C95DFD9-82B2-487A-BA3D-C3CE2CAF1C02}" type="presParOf" srcId="{C725B045-9F39-4AE8-AF63-B681C7B1D3E4}" destId="{3D5EB727-8FA8-4E9E-B653-945347210DF9}" srcOrd="0" destOrd="0" presId="urn:microsoft.com/office/officeart/2005/8/layout/lProcess2"/>
    <dgm:cxn modelId="{7CD6302C-0B6B-4ABA-9A69-D61065131F81}" type="presParOf" srcId="{3D5EB727-8FA8-4E9E-B653-945347210DF9}" destId="{A8EB8EE1-E518-419A-AA17-7C4E4EE24629}" srcOrd="0" destOrd="0" presId="urn:microsoft.com/office/officeart/2005/8/layout/lProcess2"/>
    <dgm:cxn modelId="{EC3E4A5C-1A21-48CD-B4DA-90AA2CE992AF}" type="presParOf" srcId="{3D5EB727-8FA8-4E9E-B653-945347210DF9}" destId="{52D450D2-1179-4AF5-B62C-804CA48316D8}" srcOrd="1" destOrd="0" presId="urn:microsoft.com/office/officeart/2005/8/layout/lProcess2"/>
    <dgm:cxn modelId="{6B697038-A7F4-443E-8D9A-2B991F16D6BE}" type="presParOf" srcId="{3D5EB727-8FA8-4E9E-B653-945347210DF9}" destId="{C5E02BEB-A254-400B-837E-3FEBBE27C92D}" srcOrd="2" destOrd="0" presId="urn:microsoft.com/office/officeart/2005/8/layout/lProcess2"/>
    <dgm:cxn modelId="{8B7A0190-9A06-4583-9743-5CAC154E88B5}" type="presParOf" srcId="{C5E02BEB-A254-400B-837E-3FEBBE27C92D}" destId="{74C1BD5B-3C35-4419-91FF-249DFFFE012D}" srcOrd="0" destOrd="0" presId="urn:microsoft.com/office/officeart/2005/8/layout/lProcess2"/>
    <dgm:cxn modelId="{EC2830AB-3E28-4993-B58B-A965457732D1}" type="presParOf" srcId="{74C1BD5B-3C35-4419-91FF-249DFFFE012D}" destId="{BD0F6FE7-087D-4F42-B9AF-84A4DB8A23C2}" srcOrd="0" destOrd="0" presId="urn:microsoft.com/office/officeart/2005/8/layout/lProcess2"/>
    <dgm:cxn modelId="{B9D29934-1380-4C22-9E08-48750428717D}" type="presParOf" srcId="{74C1BD5B-3C35-4419-91FF-249DFFFE012D}" destId="{1ACB65FE-A413-43F3-B496-FA22313E6108}" srcOrd="1" destOrd="0" presId="urn:microsoft.com/office/officeart/2005/8/layout/lProcess2"/>
    <dgm:cxn modelId="{36A4F49F-EDB3-43CE-9EDF-EAE576D877F8}" type="presParOf" srcId="{74C1BD5B-3C35-4419-91FF-249DFFFE012D}" destId="{5F2F620F-352D-44E5-BC22-F47A9A251A42}" srcOrd="2" destOrd="0" presId="urn:microsoft.com/office/officeart/2005/8/layout/lProcess2"/>
    <dgm:cxn modelId="{DD7C2D48-4BCD-4268-960D-50456DF8FD2B}" type="presParOf" srcId="{74C1BD5B-3C35-4419-91FF-249DFFFE012D}" destId="{6FE82B7F-7E49-4988-A1CD-D63C8321DF62}" srcOrd="3" destOrd="0" presId="urn:microsoft.com/office/officeart/2005/8/layout/lProcess2"/>
    <dgm:cxn modelId="{89DCEC15-1212-4659-A96D-60F0963B6D8E}" type="presParOf" srcId="{74C1BD5B-3C35-4419-91FF-249DFFFE012D}" destId="{DFEC4FF0-6928-4DCF-8B5B-AA3D567284A2}"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02E311F-67EB-4DC2-BD7F-7664AEC5D60F}" type="doc">
      <dgm:prSet loTypeId="urn:microsoft.com/office/officeart/2005/8/layout/pyramid2" loCatId="list" qsTypeId="urn:microsoft.com/office/officeart/2005/8/quickstyle/simple1" qsCatId="simple" csTypeId="urn:microsoft.com/office/officeart/2005/8/colors/colorful1" csCatId="colorful" phldr="1"/>
      <dgm:spPr/>
      <dgm:t>
        <a:bodyPr/>
        <a:lstStyle/>
        <a:p>
          <a:pPr rtl="1"/>
          <a:endParaRPr lang="fa-IR"/>
        </a:p>
      </dgm:t>
    </dgm:pt>
    <dgm:pt modelId="{BB83280F-27D3-4ACD-90B7-8E6D72E22BE2}">
      <dgm:prSet/>
      <dgm:spPr/>
      <dgm:t>
        <a:bodyPr/>
        <a:lstStyle/>
        <a:p>
          <a:pPr rtl="1"/>
          <a:r>
            <a:rPr lang="fa-IR" dirty="0" smtClean="0"/>
            <a:t>تبدیل به اوراق بهادار کردن</a:t>
          </a:r>
          <a:endParaRPr lang="fa-IR" dirty="0"/>
        </a:p>
      </dgm:t>
    </dgm:pt>
    <dgm:pt modelId="{BCF5C45C-2DA7-40A0-9F83-B2234CAEA878}" type="parTrans" cxnId="{E269B474-E511-42E0-AE1C-4639E38FF655}">
      <dgm:prSet/>
      <dgm:spPr/>
      <dgm:t>
        <a:bodyPr/>
        <a:lstStyle/>
        <a:p>
          <a:pPr rtl="1"/>
          <a:endParaRPr lang="fa-IR"/>
        </a:p>
      </dgm:t>
    </dgm:pt>
    <dgm:pt modelId="{757D1B8E-958E-45DE-8F22-5B5048E1D3F5}" type="sibTrans" cxnId="{E269B474-E511-42E0-AE1C-4639E38FF655}">
      <dgm:prSet/>
      <dgm:spPr/>
      <dgm:t>
        <a:bodyPr/>
        <a:lstStyle/>
        <a:p>
          <a:pPr rtl="1"/>
          <a:endParaRPr lang="fa-IR"/>
        </a:p>
      </dgm:t>
    </dgm:pt>
    <dgm:pt modelId="{02E1CB91-3461-4489-81B3-73E2324234C5}">
      <dgm:prSet/>
      <dgm:spPr/>
      <dgm:t>
        <a:bodyPr/>
        <a:lstStyle/>
        <a:p>
          <a:pPr rtl="1"/>
          <a:r>
            <a:rPr lang="fa-IR" dirty="0" smtClean="0"/>
            <a:t>تأمین مالی قبضۀ مالکیت</a:t>
          </a:r>
          <a:endParaRPr lang="fa-IR" dirty="0"/>
        </a:p>
      </dgm:t>
    </dgm:pt>
    <dgm:pt modelId="{17EA3953-B36F-43B5-A22B-90FDA6DAE5CA}" type="parTrans" cxnId="{3815CCB1-DEC5-454A-A901-7CA1AE163B5F}">
      <dgm:prSet/>
      <dgm:spPr/>
      <dgm:t>
        <a:bodyPr/>
        <a:lstStyle/>
        <a:p>
          <a:pPr rtl="1"/>
          <a:endParaRPr lang="fa-IR"/>
        </a:p>
      </dgm:t>
    </dgm:pt>
    <dgm:pt modelId="{049E5736-C34C-4290-8E07-D62CB824C16E}" type="sibTrans" cxnId="{3815CCB1-DEC5-454A-A901-7CA1AE163B5F}">
      <dgm:prSet/>
      <dgm:spPr/>
      <dgm:t>
        <a:bodyPr/>
        <a:lstStyle/>
        <a:p>
          <a:pPr rtl="1"/>
          <a:endParaRPr lang="fa-IR"/>
        </a:p>
      </dgm:t>
    </dgm:pt>
    <dgm:pt modelId="{FB6E1CE6-7EEA-49E7-8D1A-2EDCC253D201}">
      <dgm:prSet/>
      <dgm:spPr/>
      <dgm:t>
        <a:bodyPr/>
        <a:lstStyle/>
        <a:p>
          <a:pPr rtl="1"/>
          <a:r>
            <a:rPr lang="fa-IR" dirty="0" smtClean="0"/>
            <a:t>وام سندیکایی</a:t>
          </a:r>
          <a:endParaRPr lang="fa-IR" dirty="0"/>
        </a:p>
      </dgm:t>
    </dgm:pt>
    <dgm:pt modelId="{3255F699-C5C8-4917-8731-51D909C42B6B}" type="parTrans" cxnId="{683680B2-63AC-4E58-96E7-06DCACBDAE0B}">
      <dgm:prSet/>
      <dgm:spPr/>
      <dgm:t>
        <a:bodyPr/>
        <a:lstStyle/>
        <a:p>
          <a:pPr rtl="1"/>
          <a:endParaRPr lang="fa-IR"/>
        </a:p>
      </dgm:t>
    </dgm:pt>
    <dgm:pt modelId="{4A4A5A3C-A26B-41C5-87EB-47B2EE7FB7FC}" type="sibTrans" cxnId="{683680B2-63AC-4E58-96E7-06DCACBDAE0B}">
      <dgm:prSet/>
      <dgm:spPr/>
      <dgm:t>
        <a:bodyPr/>
        <a:lstStyle/>
        <a:p>
          <a:pPr rtl="1"/>
          <a:endParaRPr lang="fa-IR"/>
        </a:p>
      </dgm:t>
    </dgm:pt>
    <dgm:pt modelId="{68A7651C-25FC-45D4-BD46-8B7EAC38ECDF}">
      <dgm:prSet/>
      <dgm:spPr/>
      <dgm:t>
        <a:bodyPr/>
        <a:lstStyle/>
        <a:p>
          <a:pPr rtl="1"/>
          <a:r>
            <a:rPr lang="fa-IR" dirty="0" smtClean="0"/>
            <a:t>تأمین مالی پروژه</a:t>
          </a:r>
          <a:endParaRPr lang="fa-IR" dirty="0"/>
        </a:p>
      </dgm:t>
    </dgm:pt>
    <dgm:pt modelId="{74989E6B-FD60-4DBB-A044-5B6E90E7E8F6}" type="parTrans" cxnId="{F4C3BEDA-2693-49EC-8344-ECEB4FAF93FB}">
      <dgm:prSet/>
      <dgm:spPr/>
      <dgm:t>
        <a:bodyPr/>
        <a:lstStyle/>
        <a:p>
          <a:pPr rtl="1"/>
          <a:endParaRPr lang="fa-IR"/>
        </a:p>
      </dgm:t>
    </dgm:pt>
    <dgm:pt modelId="{56A6D779-A7CB-4007-B95E-A67F7C0F97E3}" type="sibTrans" cxnId="{F4C3BEDA-2693-49EC-8344-ECEB4FAF93FB}">
      <dgm:prSet/>
      <dgm:spPr/>
      <dgm:t>
        <a:bodyPr/>
        <a:lstStyle/>
        <a:p>
          <a:pPr rtl="1"/>
          <a:endParaRPr lang="fa-IR"/>
        </a:p>
      </dgm:t>
    </dgm:pt>
    <dgm:pt modelId="{BBB1EB08-6900-4175-9BEA-52D271FCC6E9}" type="pres">
      <dgm:prSet presAssocID="{102E311F-67EB-4DC2-BD7F-7664AEC5D60F}" presName="compositeShape" presStyleCnt="0">
        <dgm:presLayoutVars>
          <dgm:dir/>
          <dgm:resizeHandles/>
        </dgm:presLayoutVars>
      </dgm:prSet>
      <dgm:spPr/>
      <dgm:t>
        <a:bodyPr/>
        <a:lstStyle/>
        <a:p>
          <a:pPr rtl="1"/>
          <a:endParaRPr lang="fa-IR"/>
        </a:p>
      </dgm:t>
    </dgm:pt>
    <dgm:pt modelId="{82DC17D5-F7AA-49B5-8900-DB9804892D73}" type="pres">
      <dgm:prSet presAssocID="{102E311F-67EB-4DC2-BD7F-7664AEC5D60F}" presName="pyramid" presStyleLbl="node1" presStyleIdx="0" presStyleCnt="1" custScaleX="140246"/>
      <dgm:spPr>
        <a:prstGeom prst="verticalScroll">
          <a:avLst/>
        </a:prstGeom>
      </dgm:spPr>
      <dgm:t>
        <a:bodyPr/>
        <a:lstStyle/>
        <a:p>
          <a:pPr rtl="1"/>
          <a:endParaRPr lang="fa-IR"/>
        </a:p>
      </dgm:t>
    </dgm:pt>
    <dgm:pt modelId="{F1715761-4607-4A53-97CF-3B0554D91386}" type="pres">
      <dgm:prSet presAssocID="{102E311F-67EB-4DC2-BD7F-7664AEC5D60F}" presName="theList" presStyleCnt="0"/>
      <dgm:spPr/>
      <dgm:t>
        <a:bodyPr/>
        <a:lstStyle/>
        <a:p>
          <a:pPr rtl="1"/>
          <a:endParaRPr lang="fa-IR"/>
        </a:p>
      </dgm:t>
    </dgm:pt>
    <dgm:pt modelId="{D807F0C1-46D4-4106-8307-E3026CFDA701}" type="pres">
      <dgm:prSet presAssocID="{BB83280F-27D3-4ACD-90B7-8E6D72E22BE2}" presName="aNode" presStyleLbl="fgAcc1" presStyleIdx="0" presStyleCnt="4" custScaleX="166653" custLinFactY="31555" custLinFactNeighborX="-48376" custLinFactNeighborY="100000">
        <dgm:presLayoutVars>
          <dgm:bulletEnabled val="1"/>
        </dgm:presLayoutVars>
      </dgm:prSet>
      <dgm:spPr/>
      <dgm:t>
        <a:bodyPr/>
        <a:lstStyle/>
        <a:p>
          <a:pPr rtl="1"/>
          <a:endParaRPr lang="fa-IR"/>
        </a:p>
      </dgm:t>
    </dgm:pt>
    <dgm:pt modelId="{92338213-E65C-4469-A99C-E6CBE4F0C0FD}" type="pres">
      <dgm:prSet presAssocID="{BB83280F-27D3-4ACD-90B7-8E6D72E22BE2}" presName="aSpace" presStyleCnt="0"/>
      <dgm:spPr/>
      <dgm:t>
        <a:bodyPr/>
        <a:lstStyle/>
        <a:p>
          <a:pPr rtl="1"/>
          <a:endParaRPr lang="fa-IR"/>
        </a:p>
      </dgm:t>
    </dgm:pt>
    <dgm:pt modelId="{49DB24F3-0E85-4F51-840E-B44D2738EA8E}" type="pres">
      <dgm:prSet presAssocID="{02E1CB91-3461-4489-81B3-73E2324234C5}" presName="aNode" presStyleLbl="fgAcc1" presStyleIdx="1" presStyleCnt="4" custScaleX="166653" custLinFactY="31555" custLinFactNeighborX="-48376" custLinFactNeighborY="100000">
        <dgm:presLayoutVars>
          <dgm:bulletEnabled val="1"/>
        </dgm:presLayoutVars>
      </dgm:prSet>
      <dgm:spPr/>
      <dgm:t>
        <a:bodyPr/>
        <a:lstStyle/>
        <a:p>
          <a:pPr rtl="1"/>
          <a:endParaRPr lang="fa-IR"/>
        </a:p>
      </dgm:t>
    </dgm:pt>
    <dgm:pt modelId="{E512C650-2D45-46DF-9809-5A13DE2DD394}" type="pres">
      <dgm:prSet presAssocID="{02E1CB91-3461-4489-81B3-73E2324234C5}" presName="aSpace" presStyleCnt="0"/>
      <dgm:spPr/>
      <dgm:t>
        <a:bodyPr/>
        <a:lstStyle/>
        <a:p>
          <a:pPr rtl="1"/>
          <a:endParaRPr lang="fa-IR"/>
        </a:p>
      </dgm:t>
    </dgm:pt>
    <dgm:pt modelId="{95BFC8F9-90DD-4B00-A5AD-F1E25163D289}" type="pres">
      <dgm:prSet presAssocID="{FB6E1CE6-7EEA-49E7-8D1A-2EDCC253D201}" presName="aNode" presStyleLbl="fgAcc1" presStyleIdx="2" presStyleCnt="4" custScaleX="166653" custLinFactY="31555" custLinFactNeighborX="-48376" custLinFactNeighborY="100000">
        <dgm:presLayoutVars>
          <dgm:bulletEnabled val="1"/>
        </dgm:presLayoutVars>
      </dgm:prSet>
      <dgm:spPr/>
      <dgm:t>
        <a:bodyPr/>
        <a:lstStyle/>
        <a:p>
          <a:pPr rtl="1"/>
          <a:endParaRPr lang="fa-IR"/>
        </a:p>
      </dgm:t>
    </dgm:pt>
    <dgm:pt modelId="{72D8551C-7D8C-42B7-B9EB-C6DD6949E55E}" type="pres">
      <dgm:prSet presAssocID="{FB6E1CE6-7EEA-49E7-8D1A-2EDCC253D201}" presName="aSpace" presStyleCnt="0"/>
      <dgm:spPr/>
      <dgm:t>
        <a:bodyPr/>
        <a:lstStyle/>
        <a:p>
          <a:pPr rtl="1"/>
          <a:endParaRPr lang="fa-IR"/>
        </a:p>
      </dgm:t>
    </dgm:pt>
    <dgm:pt modelId="{3D5A7087-1C3C-4DE4-8EB9-B59120ABB5B7}" type="pres">
      <dgm:prSet presAssocID="{68A7651C-25FC-45D4-BD46-8B7EAC38ECDF}" presName="aNode" presStyleLbl="fgAcc1" presStyleIdx="3" presStyleCnt="4" custScaleX="166653" custLinFactY="31555" custLinFactNeighborX="-48376" custLinFactNeighborY="100000">
        <dgm:presLayoutVars>
          <dgm:bulletEnabled val="1"/>
        </dgm:presLayoutVars>
      </dgm:prSet>
      <dgm:spPr/>
      <dgm:t>
        <a:bodyPr/>
        <a:lstStyle/>
        <a:p>
          <a:pPr rtl="1"/>
          <a:endParaRPr lang="fa-IR"/>
        </a:p>
      </dgm:t>
    </dgm:pt>
    <dgm:pt modelId="{E19ED8EA-5010-4735-A208-0A2AE9E4C772}" type="pres">
      <dgm:prSet presAssocID="{68A7651C-25FC-45D4-BD46-8B7EAC38ECDF}" presName="aSpace" presStyleCnt="0"/>
      <dgm:spPr/>
    </dgm:pt>
  </dgm:ptLst>
  <dgm:cxnLst>
    <dgm:cxn modelId="{F4C3BEDA-2693-49EC-8344-ECEB4FAF93FB}" srcId="{102E311F-67EB-4DC2-BD7F-7664AEC5D60F}" destId="{68A7651C-25FC-45D4-BD46-8B7EAC38ECDF}" srcOrd="3" destOrd="0" parTransId="{74989E6B-FD60-4DBB-A044-5B6E90E7E8F6}" sibTransId="{56A6D779-A7CB-4007-B95E-A67F7C0F97E3}"/>
    <dgm:cxn modelId="{A7FC5C66-4E53-4672-B400-9F275C10B5EB}" type="presOf" srcId="{68A7651C-25FC-45D4-BD46-8B7EAC38ECDF}" destId="{3D5A7087-1C3C-4DE4-8EB9-B59120ABB5B7}" srcOrd="0" destOrd="0" presId="urn:microsoft.com/office/officeart/2005/8/layout/pyramid2"/>
    <dgm:cxn modelId="{BC8027EB-8AF6-4831-A77B-4264ECFE9273}" type="presOf" srcId="{102E311F-67EB-4DC2-BD7F-7664AEC5D60F}" destId="{BBB1EB08-6900-4175-9BEA-52D271FCC6E9}" srcOrd="0" destOrd="0" presId="urn:microsoft.com/office/officeart/2005/8/layout/pyramid2"/>
    <dgm:cxn modelId="{3815CCB1-DEC5-454A-A901-7CA1AE163B5F}" srcId="{102E311F-67EB-4DC2-BD7F-7664AEC5D60F}" destId="{02E1CB91-3461-4489-81B3-73E2324234C5}" srcOrd="1" destOrd="0" parTransId="{17EA3953-B36F-43B5-A22B-90FDA6DAE5CA}" sibTransId="{049E5736-C34C-4290-8E07-D62CB824C16E}"/>
    <dgm:cxn modelId="{2E60BC4F-80A8-4F07-99FB-94188920401A}" type="presOf" srcId="{BB83280F-27D3-4ACD-90B7-8E6D72E22BE2}" destId="{D807F0C1-46D4-4106-8307-E3026CFDA701}" srcOrd="0" destOrd="0" presId="urn:microsoft.com/office/officeart/2005/8/layout/pyramid2"/>
    <dgm:cxn modelId="{683680B2-63AC-4E58-96E7-06DCACBDAE0B}" srcId="{102E311F-67EB-4DC2-BD7F-7664AEC5D60F}" destId="{FB6E1CE6-7EEA-49E7-8D1A-2EDCC253D201}" srcOrd="2" destOrd="0" parTransId="{3255F699-C5C8-4917-8731-51D909C42B6B}" sibTransId="{4A4A5A3C-A26B-41C5-87EB-47B2EE7FB7FC}"/>
    <dgm:cxn modelId="{F68F4939-53C8-4851-9924-4B6AB46072EB}" type="presOf" srcId="{FB6E1CE6-7EEA-49E7-8D1A-2EDCC253D201}" destId="{95BFC8F9-90DD-4B00-A5AD-F1E25163D289}" srcOrd="0" destOrd="0" presId="urn:microsoft.com/office/officeart/2005/8/layout/pyramid2"/>
    <dgm:cxn modelId="{B4D68E1D-ABAD-4AE6-B3D1-7BEC7E4C0572}" type="presOf" srcId="{02E1CB91-3461-4489-81B3-73E2324234C5}" destId="{49DB24F3-0E85-4F51-840E-B44D2738EA8E}" srcOrd="0" destOrd="0" presId="urn:microsoft.com/office/officeart/2005/8/layout/pyramid2"/>
    <dgm:cxn modelId="{E269B474-E511-42E0-AE1C-4639E38FF655}" srcId="{102E311F-67EB-4DC2-BD7F-7664AEC5D60F}" destId="{BB83280F-27D3-4ACD-90B7-8E6D72E22BE2}" srcOrd="0" destOrd="0" parTransId="{BCF5C45C-2DA7-40A0-9F83-B2234CAEA878}" sibTransId="{757D1B8E-958E-45DE-8F22-5B5048E1D3F5}"/>
    <dgm:cxn modelId="{3BC80950-4E3A-45E8-9B22-B5E31936FE43}" type="presParOf" srcId="{BBB1EB08-6900-4175-9BEA-52D271FCC6E9}" destId="{82DC17D5-F7AA-49B5-8900-DB9804892D73}" srcOrd="0" destOrd="0" presId="urn:microsoft.com/office/officeart/2005/8/layout/pyramid2"/>
    <dgm:cxn modelId="{28E3A011-04CF-4F0F-859A-0188D77B051B}" type="presParOf" srcId="{BBB1EB08-6900-4175-9BEA-52D271FCC6E9}" destId="{F1715761-4607-4A53-97CF-3B0554D91386}" srcOrd="1" destOrd="0" presId="urn:microsoft.com/office/officeart/2005/8/layout/pyramid2"/>
    <dgm:cxn modelId="{ED363E14-A64A-4375-9650-248EEE090BC0}" type="presParOf" srcId="{F1715761-4607-4A53-97CF-3B0554D91386}" destId="{D807F0C1-46D4-4106-8307-E3026CFDA701}" srcOrd="0" destOrd="0" presId="urn:microsoft.com/office/officeart/2005/8/layout/pyramid2"/>
    <dgm:cxn modelId="{4ED34F28-AC09-44D4-9141-5408E301408D}" type="presParOf" srcId="{F1715761-4607-4A53-97CF-3B0554D91386}" destId="{92338213-E65C-4469-A99C-E6CBE4F0C0FD}" srcOrd="1" destOrd="0" presId="urn:microsoft.com/office/officeart/2005/8/layout/pyramid2"/>
    <dgm:cxn modelId="{D1E9578D-2C46-4150-89B3-70988927FF6F}" type="presParOf" srcId="{F1715761-4607-4A53-97CF-3B0554D91386}" destId="{49DB24F3-0E85-4F51-840E-B44D2738EA8E}" srcOrd="2" destOrd="0" presId="urn:microsoft.com/office/officeart/2005/8/layout/pyramid2"/>
    <dgm:cxn modelId="{F6546DC5-4E93-42E0-ABA9-DD1D7AE8BD25}" type="presParOf" srcId="{F1715761-4607-4A53-97CF-3B0554D91386}" destId="{E512C650-2D45-46DF-9809-5A13DE2DD394}" srcOrd="3" destOrd="0" presId="urn:microsoft.com/office/officeart/2005/8/layout/pyramid2"/>
    <dgm:cxn modelId="{06F8F26A-D4DB-40AA-A375-3B68D5C8248A}" type="presParOf" srcId="{F1715761-4607-4A53-97CF-3B0554D91386}" destId="{95BFC8F9-90DD-4B00-A5AD-F1E25163D289}" srcOrd="4" destOrd="0" presId="urn:microsoft.com/office/officeart/2005/8/layout/pyramid2"/>
    <dgm:cxn modelId="{C5DC18B0-3B89-45A2-B4E1-C7D81D8EA06B}" type="presParOf" srcId="{F1715761-4607-4A53-97CF-3B0554D91386}" destId="{72D8551C-7D8C-42B7-B9EB-C6DD6949E55E}" srcOrd="5" destOrd="0" presId="urn:microsoft.com/office/officeart/2005/8/layout/pyramid2"/>
    <dgm:cxn modelId="{1B34026E-745A-4B90-B65F-5890BE47D8BF}" type="presParOf" srcId="{F1715761-4607-4A53-97CF-3B0554D91386}" destId="{3D5A7087-1C3C-4DE4-8EB9-B59120ABB5B7}" srcOrd="6" destOrd="0" presId="urn:microsoft.com/office/officeart/2005/8/layout/pyramid2"/>
    <dgm:cxn modelId="{734546F3-F908-40FC-BDEE-8AA283461DFF}" type="presParOf" srcId="{F1715761-4607-4A53-97CF-3B0554D91386}" destId="{E19ED8EA-5010-4735-A208-0A2AE9E4C772}"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1B0950E-2E3E-4A78-A778-102511DA5442}" type="doc">
      <dgm:prSet loTypeId="urn:microsoft.com/office/officeart/2005/8/layout/process2" loCatId="process" qsTypeId="urn:microsoft.com/office/officeart/2005/8/quickstyle/3d2" qsCatId="3D" csTypeId="urn:microsoft.com/office/officeart/2005/8/colors/accent3_3" csCatId="accent3" phldr="1"/>
      <dgm:spPr/>
      <dgm:t>
        <a:bodyPr/>
        <a:lstStyle/>
        <a:p>
          <a:pPr rtl="1"/>
          <a:endParaRPr lang="fa-IR"/>
        </a:p>
      </dgm:t>
    </dgm:pt>
    <dgm:pt modelId="{B56D044B-577D-47FD-8413-C87DECBE4731}">
      <dgm:prSet/>
      <dgm:spPr/>
      <dgm:t>
        <a:bodyPr/>
        <a:lstStyle/>
        <a:p>
          <a:pPr algn="ctr" rtl="1"/>
          <a:r>
            <a:rPr lang="fa-IR" dirty="0" smtClean="0">
              <a:latin typeface="Arial Unicode MS" pitchFamily="34" charset="-128"/>
              <a:ea typeface="Arial Unicode MS" pitchFamily="34" charset="-128"/>
              <a:cs typeface="Arial Unicode MS" pitchFamily="34" charset="-128"/>
            </a:rPr>
            <a:t>وام سندیکایی</a:t>
          </a:r>
          <a:endParaRPr lang="fa-IR" dirty="0">
            <a:latin typeface="Arial Unicode MS" pitchFamily="34" charset="-128"/>
            <a:ea typeface="Arial Unicode MS" pitchFamily="34" charset="-128"/>
            <a:cs typeface="Arial Unicode MS" pitchFamily="34" charset="-128"/>
          </a:endParaRPr>
        </a:p>
      </dgm:t>
    </dgm:pt>
    <dgm:pt modelId="{1691520C-8DFF-42A2-967B-3CC97E659274}" type="parTrans" cxnId="{4C11081A-7AE1-4194-A8FA-97F6B0F8DDCE}">
      <dgm:prSet/>
      <dgm:spPr/>
      <dgm:t>
        <a:bodyPr/>
        <a:lstStyle/>
        <a:p>
          <a:pPr rtl="1"/>
          <a:endParaRPr lang="fa-IR"/>
        </a:p>
      </dgm:t>
    </dgm:pt>
    <dgm:pt modelId="{1175286E-4566-4966-A279-A533F117952E}" type="sibTrans" cxnId="{4C11081A-7AE1-4194-A8FA-97F6B0F8DDCE}">
      <dgm:prSet/>
      <dgm:spPr/>
      <dgm:t>
        <a:bodyPr/>
        <a:lstStyle/>
        <a:p>
          <a:pPr rtl="1"/>
          <a:endParaRPr lang="fa-IR"/>
        </a:p>
      </dgm:t>
    </dgm:pt>
    <dgm:pt modelId="{C285C250-D17B-477D-9074-F40F0894D4B9}">
      <dgm:prSet/>
      <dgm:spPr/>
      <dgm:t>
        <a:bodyPr/>
        <a:lstStyle/>
        <a:p>
          <a:pPr algn="justLow" rtl="1"/>
          <a:r>
            <a:rPr lang="fa-IR" dirty="0" smtClean="0">
              <a:latin typeface="Arial Unicode MS" pitchFamily="34" charset="-128"/>
              <a:ea typeface="Arial Unicode MS" pitchFamily="34" charset="-128"/>
              <a:cs typeface="Arial Unicode MS" pitchFamily="34" charset="-128"/>
            </a:rPr>
            <a:t>يك شيوۀ رايج در دنيا براي تأمين مالی پروژه‌های بزرگ</a:t>
          </a:r>
          <a:r>
            <a:rPr lang="en-US" dirty="0" smtClean="0">
              <a:latin typeface="Arial Unicode MS" pitchFamily="34" charset="-128"/>
              <a:ea typeface="Arial Unicode MS" pitchFamily="34" charset="-128"/>
              <a:cs typeface="Arial Unicode MS" pitchFamily="34" charset="-128"/>
            </a:rPr>
            <a:t>، syndication </a:t>
          </a:r>
          <a:r>
            <a:rPr lang="fa-IR" dirty="0" smtClean="0">
              <a:latin typeface="Arial Unicode MS" pitchFamily="34" charset="-128"/>
              <a:ea typeface="Arial Unicode MS" pitchFamily="34" charset="-128"/>
              <a:cs typeface="Arial Unicode MS" pitchFamily="34" charset="-128"/>
            </a:rPr>
            <a:t>يا </a:t>
          </a:r>
          <a:r>
            <a:rPr lang="fa-IR" dirty="0" smtClean="0"/>
            <a:t>گروهی‌کردن </a:t>
          </a:r>
          <a:r>
            <a:rPr lang="fa-IR" dirty="0" smtClean="0">
              <a:latin typeface="Arial Unicode MS" pitchFamily="34" charset="-128"/>
              <a:ea typeface="Arial Unicode MS" pitchFamily="34" charset="-128"/>
              <a:cs typeface="Arial Unicode MS" pitchFamily="34" charset="-128"/>
            </a:rPr>
            <a:t>چند وام‌دهنده يا </a:t>
          </a:r>
          <a:r>
            <a:rPr lang="en-US" dirty="0" smtClean="0">
              <a:latin typeface="Arial Unicode MS" pitchFamily="34" charset="-128"/>
              <a:ea typeface="Arial Unicode MS" pitchFamily="34" charset="-128"/>
              <a:cs typeface="Arial Unicode MS" pitchFamily="34" charset="-128"/>
            </a:rPr>
            <a:t> financer</a:t>
          </a:r>
          <a:r>
            <a:rPr lang="fa-IR" dirty="0" smtClean="0">
              <a:latin typeface="Arial Unicode MS" pitchFamily="34" charset="-128"/>
              <a:ea typeface="Arial Unicode MS" pitchFamily="34" charset="-128"/>
              <a:cs typeface="Arial Unicode MS" pitchFamily="34" charset="-128"/>
            </a:rPr>
            <a:t> برای تأمين منابع موردنياز يك طرح است. اين عمل معمولاً توسط مؤسّسات تأمین سرمایه یا</a:t>
          </a:r>
          <a:r>
            <a:rPr lang="en-US" dirty="0" smtClean="0">
              <a:latin typeface="Arial Unicode MS" pitchFamily="34" charset="-128"/>
              <a:ea typeface="Arial Unicode MS" pitchFamily="34" charset="-128"/>
              <a:cs typeface="Arial Unicode MS" pitchFamily="34" charset="-128"/>
            </a:rPr>
            <a:t> investment bank </a:t>
          </a:r>
          <a:r>
            <a:rPr lang="fa-IR" dirty="0" smtClean="0">
              <a:latin typeface="Arial Unicode MS" pitchFamily="34" charset="-128"/>
              <a:ea typeface="Arial Unicode MS" pitchFamily="34" charset="-128"/>
              <a:cs typeface="Arial Unicode MS" pitchFamily="34" charset="-128"/>
            </a:rPr>
            <a:t>انجام می‌شود. اين مؤسسات وظيفۀ معرفی پروژه به چند تأمين‌كننده را بر عهده گرفته و تفاهم‌نامه‌ها و مشاركت‌نامه‌های فی‌مابين اعضای گروه تأمين‌كننده (</a:t>
          </a:r>
          <a:r>
            <a:rPr lang="en-US" dirty="0" smtClean="0">
              <a:latin typeface="Arial Unicode MS" pitchFamily="34" charset="-128"/>
              <a:ea typeface="Arial Unicode MS" pitchFamily="34" charset="-128"/>
              <a:cs typeface="Arial Unicode MS" pitchFamily="34" charset="-128"/>
            </a:rPr>
            <a:t> (financer</a:t>
          </a:r>
          <a:r>
            <a:rPr lang="fa-IR" dirty="0" smtClean="0">
              <a:latin typeface="Arial Unicode MS" pitchFamily="34" charset="-128"/>
              <a:ea typeface="Arial Unicode MS" pitchFamily="34" charset="-128"/>
              <a:cs typeface="Arial Unicode MS" pitchFamily="34" charset="-128"/>
            </a:rPr>
            <a:t>و بين گروه و وام‌گيرنده را تنظيم می‌كنند. گروه تأمين‌كننده می‌تواند شامل چند بانك، چند مؤسسۀ مالی و شركت ليزينگ يا تركيبی از آن‌ها باشد</a:t>
          </a:r>
          <a:r>
            <a:rPr lang="en-US" dirty="0" smtClean="0">
              <a:latin typeface="Arial Unicode MS" pitchFamily="34" charset="-128"/>
              <a:ea typeface="Arial Unicode MS" pitchFamily="34" charset="-128"/>
              <a:cs typeface="Arial Unicode MS" pitchFamily="34" charset="-128"/>
            </a:rPr>
            <a:t>. </a:t>
          </a:r>
          <a:endParaRPr lang="en-US" dirty="0">
            <a:latin typeface="Arial Unicode MS" pitchFamily="34" charset="-128"/>
            <a:ea typeface="Arial Unicode MS" pitchFamily="34" charset="-128"/>
            <a:cs typeface="Arial Unicode MS" pitchFamily="34" charset="-128"/>
          </a:endParaRPr>
        </a:p>
      </dgm:t>
    </dgm:pt>
    <dgm:pt modelId="{7DFE5DF0-5BAB-4DF5-96A8-6FA9D3F98EE2}" type="parTrans" cxnId="{98EC03B4-BDBA-4C4D-9F2C-886C3D185F0D}">
      <dgm:prSet/>
      <dgm:spPr/>
      <dgm:t>
        <a:bodyPr/>
        <a:lstStyle/>
        <a:p>
          <a:pPr rtl="1"/>
          <a:endParaRPr lang="fa-IR"/>
        </a:p>
      </dgm:t>
    </dgm:pt>
    <dgm:pt modelId="{6F1D1B61-3706-45D9-99AD-FA479062CF9F}" type="sibTrans" cxnId="{98EC03B4-BDBA-4C4D-9F2C-886C3D185F0D}">
      <dgm:prSet/>
      <dgm:spPr/>
      <dgm:t>
        <a:bodyPr/>
        <a:lstStyle/>
        <a:p>
          <a:pPr rtl="1"/>
          <a:endParaRPr lang="fa-IR"/>
        </a:p>
      </dgm:t>
    </dgm:pt>
    <dgm:pt modelId="{3A1679BE-CE2B-4B86-B2AF-2A5B17DC88B7}" type="pres">
      <dgm:prSet presAssocID="{11B0950E-2E3E-4A78-A778-102511DA5442}" presName="linearFlow" presStyleCnt="0">
        <dgm:presLayoutVars>
          <dgm:resizeHandles val="exact"/>
        </dgm:presLayoutVars>
      </dgm:prSet>
      <dgm:spPr/>
      <dgm:t>
        <a:bodyPr/>
        <a:lstStyle/>
        <a:p>
          <a:pPr rtl="1"/>
          <a:endParaRPr lang="fa-IR"/>
        </a:p>
      </dgm:t>
    </dgm:pt>
    <dgm:pt modelId="{017878D5-0EC2-4AA0-9B13-E7A6DE86BDCA}" type="pres">
      <dgm:prSet presAssocID="{B56D044B-577D-47FD-8413-C87DECBE4731}" presName="node" presStyleLbl="node1" presStyleIdx="0" presStyleCnt="1">
        <dgm:presLayoutVars>
          <dgm:bulletEnabled val="1"/>
        </dgm:presLayoutVars>
      </dgm:prSet>
      <dgm:spPr/>
      <dgm:t>
        <a:bodyPr/>
        <a:lstStyle/>
        <a:p>
          <a:pPr rtl="1"/>
          <a:endParaRPr lang="fa-IR"/>
        </a:p>
      </dgm:t>
    </dgm:pt>
  </dgm:ptLst>
  <dgm:cxnLst>
    <dgm:cxn modelId="{4C11081A-7AE1-4194-A8FA-97F6B0F8DDCE}" srcId="{11B0950E-2E3E-4A78-A778-102511DA5442}" destId="{B56D044B-577D-47FD-8413-C87DECBE4731}" srcOrd="0" destOrd="0" parTransId="{1691520C-8DFF-42A2-967B-3CC97E659274}" sibTransId="{1175286E-4566-4966-A279-A533F117952E}"/>
    <dgm:cxn modelId="{810FBE4C-636A-4731-9531-E2B8CB4B01CE}" type="presOf" srcId="{B56D044B-577D-47FD-8413-C87DECBE4731}" destId="{017878D5-0EC2-4AA0-9B13-E7A6DE86BDCA}" srcOrd="0" destOrd="0" presId="urn:microsoft.com/office/officeart/2005/8/layout/process2"/>
    <dgm:cxn modelId="{98EC03B4-BDBA-4C4D-9F2C-886C3D185F0D}" srcId="{B56D044B-577D-47FD-8413-C87DECBE4731}" destId="{C285C250-D17B-477D-9074-F40F0894D4B9}" srcOrd="0" destOrd="0" parTransId="{7DFE5DF0-5BAB-4DF5-96A8-6FA9D3F98EE2}" sibTransId="{6F1D1B61-3706-45D9-99AD-FA479062CF9F}"/>
    <dgm:cxn modelId="{436F8F82-9EA0-40AF-B0BA-E86C047D729B}" type="presOf" srcId="{C285C250-D17B-477D-9074-F40F0894D4B9}" destId="{017878D5-0EC2-4AA0-9B13-E7A6DE86BDCA}" srcOrd="0" destOrd="1" presId="urn:microsoft.com/office/officeart/2005/8/layout/process2"/>
    <dgm:cxn modelId="{84E36AC0-664C-4606-9B9A-EC8729E3ABD7}" type="presOf" srcId="{11B0950E-2E3E-4A78-A778-102511DA5442}" destId="{3A1679BE-CE2B-4B86-B2AF-2A5B17DC88B7}" srcOrd="0" destOrd="0" presId="urn:microsoft.com/office/officeart/2005/8/layout/process2"/>
    <dgm:cxn modelId="{1DE6D3E2-1AFF-4C17-A161-5740EF2E8807}" type="presParOf" srcId="{3A1679BE-CE2B-4B86-B2AF-2A5B17DC88B7}" destId="{017878D5-0EC2-4AA0-9B13-E7A6DE86BDCA}" srcOrd="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EE570-D127-4F3C-838C-3AC11B2259F1}" type="doc">
      <dgm:prSet loTypeId="urn:microsoft.com/office/officeart/2005/8/layout/hProcess9" loCatId="process" qsTypeId="urn:microsoft.com/office/officeart/2005/8/quickstyle/3d2" qsCatId="3D" csTypeId="urn:microsoft.com/office/officeart/2005/8/colors/accent0_3" csCatId="mainScheme"/>
      <dgm:spPr/>
      <dgm:t>
        <a:bodyPr/>
        <a:lstStyle/>
        <a:p>
          <a:pPr rtl="1"/>
          <a:endParaRPr lang="fa-IR"/>
        </a:p>
      </dgm:t>
    </dgm:pt>
    <dgm:pt modelId="{EBAB5285-60AB-487C-AD1E-774DB147F537}">
      <dgm:prSet/>
      <dgm:spPr/>
      <dgm:t>
        <a:bodyPr/>
        <a:lstStyle/>
        <a:p>
          <a:pPr rtl="1"/>
          <a:r>
            <a:rPr lang="fa-IR" b="0" dirty="0" smtClean="0">
              <a:cs typeface="B Zar" pitchFamily="2" charset="-78"/>
            </a:rPr>
            <a:t>افزایش قیمت حامل‌های انرژی</a:t>
          </a:r>
          <a:endParaRPr lang="en-US" b="0" dirty="0">
            <a:cs typeface="B Zar" pitchFamily="2" charset="-78"/>
          </a:endParaRPr>
        </a:p>
      </dgm:t>
    </dgm:pt>
    <dgm:pt modelId="{35E6B2FA-EFEC-47D2-8B3B-B0E2D1202449}" type="parTrans" cxnId="{25FDCB51-017B-4C2D-BA06-F7505BF1133E}">
      <dgm:prSet/>
      <dgm:spPr/>
      <dgm:t>
        <a:bodyPr/>
        <a:lstStyle/>
        <a:p>
          <a:pPr rtl="1"/>
          <a:endParaRPr lang="fa-IR" b="0">
            <a:cs typeface="B Zar" pitchFamily="2" charset="-78"/>
          </a:endParaRPr>
        </a:p>
      </dgm:t>
    </dgm:pt>
    <dgm:pt modelId="{C9ED6D6C-9F63-4159-B51F-9F383808A0A9}" type="sibTrans" cxnId="{25FDCB51-017B-4C2D-BA06-F7505BF1133E}">
      <dgm:prSet/>
      <dgm:spPr/>
      <dgm:t>
        <a:bodyPr/>
        <a:lstStyle/>
        <a:p>
          <a:pPr rtl="1"/>
          <a:endParaRPr lang="fa-IR" b="0">
            <a:cs typeface="B Zar" pitchFamily="2" charset="-78"/>
          </a:endParaRPr>
        </a:p>
      </dgm:t>
    </dgm:pt>
    <dgm:pt modelId="{F57F81A0-2D94-42CA-8A4A-A9A164AF6299}">
      <dgm:prSet/>
      <dgm:spPr/>
      <dgm:t>
        <a:bodyPr/>
        <a:lstStyle/>
        <a:p>
          <a:pPr rtl="1"/>
          <a:r>
            <a:rPr lang="fa-IR" b="0" dirty="0" smtClean="0">
              <a:cs typeface="B Zar" pitchFamily="2" charset="-78"/>
            </a:rPr>
            <a:t>افزایش تورم</a:t>
          </a:r>
          <a:endParaRPr lang="en-US" b="0" dirty="0">
            <a:cs typeface="B Zar" pitchFamily="2" charset="-78"/>
          </a:endParaRPr>
        </a:p>
      </dgm:t>
    </dgm:pt>
    <dgm:pt modelId="{B486E08E-58AD-4386-BD31-2EBF71D21C0C}" type="parTrans" cxnId="{4D0B7D24-A197-4529-AE8B-83F20C5879F2}">
      <dgm:prSet/>
      <dgm:spPr/>
      <dgm:t>
        <a:bodyPr/>
        <a:lstStyle/>
        <a:p>
          <a:pPr rtl="1"/>
          <a:endParaRPr lang="fa-IR" b="0">
            <a:cs typeface="B Zar" pitchFamily="2" charset="-78"/>
          </a:endParaRPr>
        </a:p>
      </dgm:t>
    </dgm:pt>
    <dgm:pt modelId="{137FBF68-CC03-44AF-8018-9C41138F3C86}" type="sibTrans" cxnId="{4D0B7D24-A197-4529-AE8B-83F20C5879F2}">
      <dgm:prSet/>
      <dgm:spPr/>
      <dgm:t>
        <a:bodyPr/>
        <a:lstStyle/>
        <a:p>
          <a:pPr rtl="1"/>
          <a:endParaRPr lang="fa-IR" b="0">
            <a:cs typeface="B Zar" pitchFamily="2" charset="-78"/>
          </a:endParaRPr>
        </a:p>
      </dgm:t>
    </dgm:pt>
    <dgm:pt modelId="{080D1666-DC8B-40D5-A96E-FC92B1D6A79E}">
      <dgm:prSet/>
      <dgm:spPr/>
      <dgm:t>
        <a:bodyPr/>
        <a:lstStyle/>
        <a:p>
          <a:pPr rtl="1"/>
          <a:r>
            <a:rPr lang="fa-IR" b="0" dirty="0" smtClean="0">
              <a:cs typeface="B Zar" pitchFamily="2" charset="-78"/>
            </a:rPr>
            <a:t>فشار برای افزایش قیمت پول</a:t>
          </a:r>
          <a:endParaRPr lang="en-US" b="0" dirty="0">
            <a:cs typeface="B Zar" pitchFamily="2" charset="-78"/>
          </a:endParaRPr>
        </a:p>
      </dgm:t>
    </dgm:pt>
    <dgm:pt modelId="{39837573-3071-4161-B81B-7A1627A50759}" type="parTrans" cxnId="{571118F6-5263-44D7-8A57-0A0863025D2C}">
      <dgm:prSet/>
      <dgm:spPr/>
      <dgm:t>
        <a:bodyPr/>
        <a:lstStyle/>
        <a:p>
          <a:pPr rtl="1"/>
          <a:endParaRPr lang="fa-IR" b="0">
            <a:cs typeface="B Zar" pitchFamily="2" charset="-78"/>
          </a:endParaRPr>
        </a:p>
      </dgm:t>
    </dgm:pt>
    <dgm:pt modelId="{9CFE24EF-03AE-42D2-AC10-A368F9270541}" type="sibTrans" cxnId="{571118F6-5263-44D7-8A57-0A0863025D2C}">
      <dgm:prSet/>
      <dgm:spPr/>
      <dgm:t>
        <a:bodyPr/>
        <a:lstStyle/>
        <a:p>
          <a:pPr rtl="1"/>
          <a:endParaRPr lang="fa-IR" b="0">
            <a:cs typeface="B Zar" pitchFamily="2" charset="-78"/>
          </a:endParaRPr>
        </a:p>
      </dgm:t>
    </dgm:pt>
    <dgm:pt modelId="{B09597E4-5388-4F3B-BD59-26D3404CF5B6}">
      <dgm:prSet/>
      <dgm:spPr/>
      <dgm:t>
        <a:bodyPr/>
        <a:lstStyle/>
        <a:p>
          <a:pPr rtl="1"/>
          <a:r>
            <a:rPr lang="fa-IR" b="0" dirty="0" smtClean="0">
              <a:cs typeface="B Zar" pitchFamily="2" charset="-78"/>
            </a:rPr>
            <a:t>فشار برای افزایش قیمت ارز</a:t>
          </a:r>
          <a:endParaRPr lang="fa-IR" b="0" dirty="0">
            <a:cs typeface="B Zar" pitchFamily="2" charset="-78"/>
          </a:endParaRPr>
        </a:p>
      </dgm:t>
    </dgm:pt>
    <dgm:pt modelId="{35077C58-849C-4C64-BFCE-5E53FA56D710}" type="parTrans" cxnId="{0180EAD7-02DB-4DC6-B7C8-DF82874AEBCC}">
      <dgm:prSet/>
      <dgm:spPr/>
      <dgm:t>
        <a:bodyPr/>
        <a:lstStyle/>
        <a:p>
          <a:pPr rtl="1"/>
          <a:endParaRPr lang="fa-IR" b="0">
            <a:cs typeface="B Zar" pitchFamily="2" charset="-78"/>
          </a:endParaRPr>
        </a:p>
      </dgm:t>
    </dgm:pt>
    <dgm:pt modelId="{36520E8D-1735-45C2-A430-72F6A60608D6}" type="sibTrans" cxnId="{0180EAD7-02DB-4DC6-B7C8-DF82874AEBCC}">
      <dgm:prSet/>
      <dgm:spPr/>
      <dgm:t>
        <a:bodyPr/>
        <a:lstStyle/>
        <a:p>
          <a:pPr rtl="1"/>
          <a:endParaRPr lang="fa-IR" b="0">
            <a:cs typeface="B Zar" pitchFamily="2" charset="-78"/>
          </a:endParaRPr>
        </a:p>
      </dgm:t>
    </dgm:pt>
    <dgm:pt modelId="{5C66057B-2646-408D-8619-199A0DBD022C}" type="pres">
      <dgm:prSet presAssocID="{218EE570-D127-4F3C-838C-3AC11B2259F1}" presName="CompostProcess" presStyleCnt="0">
        <dgm:presLayoutVars>
          <dgm:dir/>
          <dgm:resizeHandles val="exact"/>
        </dgm:presLayoutVars>
      </dgm:prSet>
      <dgm:spPr/>
      <dgm:t>
        <a:bodyPr/>
        <a:lstStyle/>
        <a:p>
          <a:pPr rtl="1"/>
          <a:endParaRPr lang="fa-IR"/>
        </a:p>
      </dgm:t>
    </dgm:pt>
    <dgm:pt modelId="{D03D0890-ECB4-4C4B-B2CA-330BC98D86A1}" type="pres">
      <dgm:prSet presAssocID="{218EE570-D127-4F3C-838C-3AC11B2259F1}" presName="arrow" presStyleLbl="bgShp" presStyleIdx="0" presStyleCnt="1"/>
      <dgm:spPr/>
      <dgm:t>
        <a:bodyPr/>
        <a:lstStyle/>
        <a:p>
          <a:endParaRPr lang="en-US"/>
        </a:p>
      </dgm:t>
    </dgm:pt>
    <dgm:pt modelId="{E7FE25BA-30EE-4606-8116-12822CC9B32C}" type="pres">
      <dgm:prSet presAssocID="{218EE570-D127-4F3C-838C-3AC11B2259F1}" presName="linearProcess" presStyleCnt="0"/>
      <dgm:spPr/>
      <dgm:t>
        <a:bodyPr/>
        <a:lstStyle/>
        <a:p>
          <a:endParaRPr lang="en-US"/>
        </a:p>
      </dgm:t>
    </dgm:pt>
    <dgm:pt modelId="{424F1A3B-5DC1-4FDF-AF85-DD4D278BC362}" type="pres">
      <dgm:prSet presAssocID="{EBAB5285-60AB-487C-AD1E-774DB147F537}" presName="textNode" presStyleLbl="node1" presStyleIdx="0" presStyleCnt="4">
        <dgm:presLayoutVars>
          <dgm:bulletEnabled val="1"/>
        </dgm:presLayoutVars>
      </dgm:prSet>
      <dgm:spPr/>
      <dgm:t>
        <a:bodyPr/>
        <a:lstStyle/>
        <a:p>
          <a:pPr rtl="1"/>
          <a:endParaRPr lang="fa-IR"/>
        </a:p>
      </dgm:t>
    </dgm:pt>
    <dgm:pt modelId="{7330A3BD-1961-4956-8BD4-878F17142AC9}" type="pres">
      <dgm:prSet presAssocID="{C9ED6D6C-9F63-4159-B51F-9F383808A0A9}" presName="sibTrans" presStyleCnt="0"/>
      <dgm:spPr/>
      <dgm:t>
        <a:bodyPr/>
        <a:lstStyle/>
        <a:p>
          <a:endParaRPr lang="en-US"/>
        </a:p>
      </dgm:t>
    </dgm:pt>
    <dgm:pt modelId="{764E088F-6792-46B1-8FA9-B307B648EB2C}" type="pres">
      <dgm:prSet presAssocID="{F57F81A0-2D94-42CA-8A4A-A9A164AF6299}" presName="textNode" presStyleLbl="node1" presStyleIdx="1" presStyleCnt="4">
        <dgm:presLayoutVars>
          <dgm:bulletEnabled val="1"/>
        </dgm:presLayoutVars>
      </dgm:prSet>
      <dgm:spPr/>
      <dgm:t>
        <a:bodyPr/>
        <a:lstStyle/>
        <a:p>
          <a:pPr rtl="1"/>
          <a:endParaRPr lang="fa-IR"/>
        </a:p>
      </dgm:t>
    </dgm:pt>
    <dgm:pt modelId="{0DFEEB4D-48A1-4F7D-BAE8-036B6290405E}" type="pres">
      <dgm:prSet presAssocID="{137FBF68-CC03-44AF-8018-9C41138F3C86}" presName="sibTrans" presStyleCnt="0"/>
      <dgm:spPr/>
      <dgm:t>
        <a:bodyPr/>
        <a:lstStyle/>
        <a:p>
          <a:endParaRPr lang="en-US"/>
        </a:p>
      </dgm:t>
    </dgm:pt>
    <dgm:pt modelId="{7E884C41-708E-40C1-9DA0-D47C3B882586}" type="pres">
      <dgm:prSet presAssocID="{080D1666-DC8B-40D5-A96E-FC92B1D6A79E}" presName="textNode" presStyleLbl="node1" presStyleIdx="2" presStyleCnt="4">
        <dgm:presLayoutVars>
          <dgm:bulletEnabled val="1"/>
        </dgm:presLayoutVars>
      </dgm:prSet>
      <dgm:spPr/>
      <dgm:t>
        <a:bodyPr/>
        <a:lstStyle/>
        <a:p>
          <a:pPr rtl="1"/>
          <a:endParaRPr lang="fa-IR"/>
        </a:p>
      </dgm:t>
    </dgm:pt>
    <dgm:pt modelId="{71FAADBE-DE75-4B33-B1D1-F39274CF1A21}" type="pres">
      <dgm:prSet presAssocID="{9CFE24EF-03AE-42D2-AC10-A368F9270541}" presName="sibTrans" presStyleCnt="0"/>
      <dgm:spPr/>
      <dgm:t>
        <a:bodyPr/>
        <a:lstStyle/>
        <a:p>
          <a:endParaRPr lang="en-US"/>
        </a:p>
      </dgm:t>
    </dgm:pt>
    <dgm:pt modelId="{DF6BA13B-6586-409C-8F8E-627AF202BE2C}" type="pres">
      <dgm:prSet presAssocID="{B09597E4-5388-4F3B-BD59-26D3404CF5B6}" presName="textNode" presStyleLbl="node1" presStyleIdx="3" presStyleCnt="4">
        <dgm:presLayoutVars>
          <dgm:bulletEnabled val="1"/>
        </dgm:presLayoutVars>
      </dgm:prSet>
      <dgm:spPr/>
      <dgm:t>
        <a:bodyPr/>
        <a:lstStyle/>
        <a:p>
          <a:pPr rtl="1"/>
          <a:endParaRPr lang="fa-IR"/>
        </a:p>
      </dgm:t>
    </dgm:pt>
  </dgm:ptLst>
  <dgm:cxnLst>
    <dgm:cxn modelId="{0180EAD7-02DB-4DC6-B7C8-DF82874AEBCC}" srcId="{218EE570-D127-4F3C-838C-3AC11B2259F1}" destId="{B09597E4-5388-4F3B-BD59-26D3404CF5B6}" srcOrd="3" destOrd="0" parTransId="{35077C58-849C-4C64-BFCE-5E53FA56D710}" sibTransId="{36520E8D-1735-45C2-A430-72F6A60608D6}"/>
    <dgm:cxn modelId="{40EE8A77-A4B4-4829-B388-BCE4DFE128EF}" type="presOf" srcId="{EBAB5285-60AB-487C-AD1E-774DB147F537}" destId="{424F1A3B-5DC1-4FDF-AF85-DD4D278BC362}" srcOrd="0" destOrd="0" presId="urn:microsoft.com/office/officeart/2005/8/layout/hProcess9"/>
    <dgm:cxn modelId="{25FDCB51-017B-4C2D-BA06-F7505BF1133E}" srcId="{218EE570-D127-4F3C-838C-3AC11B2259F1}" destId="{EBAB5285-60AB-487C-AD1E-774DB147F537}" srcOrd="0" destOrd="0" parTransId="{35E6B2FA-EFEC-47D2-8B3B-B0E2D1202449}" sibTransId="{C9ED6D6C-9F63-4159-B51F-9F383808A0A9}"/>
    <dgm:cxn modelId="{1A7F4535-4161-43C3-98F4-F0D8D80C334C}" type="presOf" srcId="{F57F81A0-2D94-42CA-8A4A-A9A164AF6299}" destId="{764E088F-6792-46B1-8FA9-B307B648EB2C}" srcOrd="0" destOrd="0" presId="urn:microsoft.com/office/officeart/2005/8/layout/hProcess9"/>
    <dgm:cxn modelId="{422B62D9-90E7-405C-9F84-F8023F34B4F1}" type="presOf" srcId="{218EE570-D127-4F3C-838C-3AC11B2259F1}" destId="{5C66057B-2646-408D-8619-199A0DBD022C}" srcOrd="0" destOrd="0" presId="urn:microsoft.com/office/officeart/2005/8/layout/hProcess9"/>
    <dgm:cxn modelId="{4D0B7D24-A197-4529-AE8B-83F20C5879F2}" srcId="{218EE570-D127-4F3C-838C-3AC11B2259F1}" destId="{F57F81A0-2D94-42CA-8A4A-A9A164AF6299}" srcOrd="1" destOrd="0" parTransId="{B486E08E-58AD-4386-BD31-2EBF71D21C0C}" sibTransId="{137FBF68-CC03-44AF-8018-9C41138F3C86}"/>
    <dgm:cxn modelId="{571118F6-5263-44D7-8A57-0A0863025D2C}" srcId="{218EE570-D127-4F3C-838C-3AC11B2259F1}" destId="{080D1666-DC8B-40D5-A96E-FC92B1D6A79E}" srcOrd="2" destOrd="0" parTransId="{39837573-3071-4161-B81B-7A1627A50759}" sibTransId="{9CFE24EF-03AE-42D2-AC10-A368F9270541}"/>
    <dgm:cxn modelId="{00B303D3-DC8E-4ACF-BE56-82267AEC9C2C}" type="presOf" srcId="{B09597E4-5388-4F3B-BD59-26D3404CF5B6}" destId="{DF6BA13B-6586-409C-8F8E-627AF202BE2C}" srcOrd="0" destOrd="0" presId="urn:microsoft.com/office/officeart/2005/8/layout/hProcess9"/>
    <dgm:cxn modelId="{CF758962-F161-45F6-A677-CA797376EDFF}" type="presOf" srcId="{080D1666-DC8B-40D5-A96E-FC92B1D6A79E}" destId="{7E884C41-708E-40C1-9DA0-D47C3B882586}" srcOrd="0" destOrd="0" presId="urn:microsoft.com/office/officeart/2005/8/layout/hProcess9"/>
    <dgm:cxn modelId="{7ED840FB-CB1A-4E34-B3C2-E24D70378254}" type="presParOf" srcId="{5C66057B-2646-408D-8619-199A0DBD022C}" destId="{D03D0890-ECB4-4C4B-B2CA-330BC98D86A1}" srcOrd="0" destOrd="0" presId="urn:microsoft.com/office/officeart/2005/8/layout/hProcess9"/>
    <dgm:cxn modelId="{45E6CA79-8C8C-403A-85F9-E22B80265807}" type="presParOf" srcId="{5C66057B-2646-408D-8619-199A0DBD022C}" destId="{E7FE25BA-30EE-4606-8116-12822CC9B32C}" srcOrd="1" destOrd="0" presId="urn:microsoft.com/office/officeart/2005/8/layout/hProcess9"/>
    <dgm:cxn modelId="{1F7A62A0-D2CC-4AFA-9D97-9F86BB72BDA8}" type="presParOf" srcId="{E7FE25BA-30EE-4606-8116-12822CC9B32C}" destId="{424F1A3B-5DC1-4FDF-AF85-DD4D278BC362}" srcOrd="0" destOrd="0" presId="urn:microsoft.com/office/officeart/2005/8/layout/hProcess9"/>
    <dgm:cxn modelId="{5895FEDC-A861-471D-854E-BBCD3B6A9E37}" type="presParOf" srcId="{E7FE25BA-30EE-4606-8116-12822CC9B32C}" destId="{7330A3BD-1961-4956-8BD4-878F17142AC9}" srcOrd="1" destOrd="0" presId="urn:microsoft.com/office/officeart/2005/8/layout/hProcess9"/>
    <dgm:cxn modelId="{6D46A212-E6E6-4C48-989C-51C7424F9575}" type="presParOf" srcId="{E7FE25BA-30EE-4606-8116-12822CC9B32C}" destId="{764E088F-6792-46B1-8FA9-B307B648EB2C}" srcOrd="2" destOrd="0" presId="urn:microsoft.com/office/officeart/2005/8/layout/hProcess9"/>
    <dgm:cxn modelId="{2C643222-D421-4313-B2B2-45B64C4B4D99}" type="presParOf" srcId="{E7FE25BA-30EE-4606-8116-12822CC9B32C}" destId="{0DFEEB4D-48A1-4F7D-BAE8-036B6290405E}" srcOrd="3" destOrd="0" presId="urn:microsoft.com/office/officeart/2005/8/layout/hProcess9"/>
    <dgm:cxn modelId="{9AC358FB-2161-4CA9-88F2-7470BBF7BEDD}" type="presParOf" srcId="{E7FE25BA-30EE-4606-8116-12822CC9B32C}" destId="{7E884C41-708E-40C1-9DA0-D47C3B882586}" srcOrd="4" destOrd="0" presId="urn:microsoft.com/office/officeart/2005/8/layout/hProcess9"/>
    <dgm:cxn modelId="{DD9E3EEE-BF41-4F47-A3C4-56F387FE78E1}" type="presParOf" srcId="{E7FE25BA-30EE-4606-8116-12822CC9B32C}" destId="{71FAADBE-DE75-4B33-B1D1-F39274CF1A21}" srcOrd="5" destOrd="0" presId="urn:microsoft.com/office/officeart/2005/8/layout/hProcess9"/>
    <dgm:cxn modelId="{8ED2D6D0-6DE4-47E4-BD1F-01E0BD81BE3A}" type="presParOf" srcId="{E7FE25BA-30EE-4606-8116-12822CC9B32C}" destId="{DF6BA13B-6586-409C-8F8E-627AF202BE2C}"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C2072B7-89A3-4DF4-B819-7C85A1E5FAC8}" type="doc">
      <dgm:prSet loTypeId="urn:microsoft.com/office/officeart/2005/8/layout/lProcess1" loCatId="process" qsTypeId="urn:microsoft.com/office/officeart/2005/8/quickstyle/3d2" qsCatId="3D" csTypeId="urn:microsoft.com/office/officeart/2005/8/colors/colorful2" csCatId="colorful"/>
      <dgm:spPr/>
      <dgm:t>
        <a:bodyPr/>
        <a:lstStyle/>
        <a:p>
          <a:pPr rtl="1"/>
          <a:endParaRPr lang="fa-IR"/>
        </a:p>
      </dgm:t>
    </dgm:pt>
    <dgm:pt modelId="{BAFE424D-0542-4115-88B8-9949D2977F53}">
      <dgm:prSet/>
      <dgm:spPr/>
      <dgm:t>
        <a:bodyPr/>
        <a:lstStyle/>
        <a:p>
          <a:pPr rtl="1"/>
          <a:r>
            <a:rPr lang="fa-IR" dirty="0" smtClean="0">
              <a:latin typeface="Arial Unicode MS" pitchFamily="34" charset="-128"/>
              <a:ea typeface="Arial Unicode MS" pitchFamily="34" charset="-128"/>
              <a:cs typeface="Arial Unicode MS" pitchFamily="34" charset="-128"/>
            </a:rPr>
            <a:t>اوراق بهادار با پشتوانۀ وام‌های رهنی</a:t>
          </a:r>
          <a:endParaRPr lang="fa-IR" dirty="0">
            <a:latin typeface="Arial Unicode MS" pitchFamily="34" charset="-128"/>
            <a:ea typeface="Arial Unicode MS" pitchFamily="34" charset="-128"/>
            <a:cs typeface="Arial Unicode MS" pitchFamily="34" charset="-128"/>
          </a:endParaRPr>
        </a:p>
      </dgm:t>
    </dgm:pt>
    <dgm:pt modelId="{D1923CE5-C82B-4BE0-BA34-760A18A89277}" type="parTrans" cxnId="{9517E193-1188-46B4-B966-EB0E79A5CC2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094E3FA-F08C-475A-B023-00DD23D8202F}" type="sibTrans" cxnId="{9517E193-1188-46B4-B966-EB0E79A5CC2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53486FCC-396A-44D8-B905-A58D9311F886}">
      <dgm:prSet/>
      <dgm:spPr/>
      <dgm:t>
        <a:bodyPr/>
        <a:lstStyle/>
        <a:p>
          <a:pPr rtl="1"/>
          <a:r>
            <a:rPr lang="fa-IR" dirty="0" smtClean="0">
              <a:latin typeface="Arial Unicode MS" pitchFamily="34" charset="-128"/>
              <a:ea typeface="Arial Unicode MS" pitchFamily="34" charset="-128"/>
              <a:cs typeface="Arial Unicode MS" pitchFamily="34" charset="-128"/>
            </a:rPr>
            <a:t>گواهی انتقالی قرضه با پشتوانۀ وام‌های رهنی</a:t>
          </a:r>
          <a:endParaRPr lang="fa-IR" dirty="0">
            <a:latin typeface="Arial Unicode MS" pitchFamily="34" charset="-128"/>
            <a:ea typeface="Arial Unicode MS" pitchFamily="34" charset="-128"/>
            <a:cs typeface="Arial Unicode MS" pitchFamily="34" charset="-128"/>
          </a:endParaRPr>
        </a:p>
      </dgm:t>
    </dgm:pt>
    <dgm:pt modelId="{562868B0-F56A-442B-BA59-FA9A888C00D8}" type="parTrans" cxnId="{18AEF056-F645-4F6C-A5DF-3180BCAF0911}">
      <dgm:prSet/>
      <dgm:spPr/>
      <dgm:t>
        <a:bodyPr/>
        <a:lstStyle/>
        <a:p>
          <a:pPr rtl="1"/>
          <a:endParaRPr lang="fa-IR">
            <a:latin typeface="Arial Unicode MS" pitchFamily="34" charset="-128"/>
            <a:ea typeface="Arial Unicode MS" pitchFamily="34" charset="-128"/>
            <a:cs typeface="Arial Unicode MS" pitchFamily="34" charset="-128"/>
          </a:endParaRPr>
        </a:p>
      </dgm:t>
    </dgm:pt>
    <dgm:pt modelId="{EA5D7182-0AE2-4B5A-BD29-C4112B69A603}" type="sibTrans" cxnId="{18AEF056-F645-4F6C-A5DF-3180BCAF0911}">
      <dgm:prSet/>
      <dgm:spPr/>
      <dgm:t>
        <a:bodyPr/>
        <a:lstStyle/>
        <a:p>
          <a:pPr rtl="1"/>
          <a:endParaRPr lang="fa-IR">
            <a:latin typeface="Arial Unicode MS" pitchFamily="34" charset="-128"/>
            <a:ea typeface="Arial Unicode MS" pitchFamily="34" charset="-128"/>
            <a:cs typeface="Arial Unicode MS" pitchFamily="34" charset="-128"/>
          </a:endParaRPr>
        </a:p>
      </dgm:t>
    </dgm:pt>
    <dgm:pt modelId="{6F9B2A46-6BFE-49E2-8837-1F551C8F97DE}">
      <dgm:prSet/>
      <dgm:spPr/>
      <dgm:t>
        <a:bodyPr/>
        <a:lstStyle/>
        <a:p>
          <a:pPr rtl="1"/>
          <a:r>
            <a:rPr lang="fa-IR" dirty="0" smtClean="0">
              <a:latin typeface="Arial Unicode MS" pitchFamily="34" charset="-128"/>
              <a:ea typeface="Arial Unicode MS" pitchFamily="34" charset="-128"/>
              <a:cs typeface="Arial Unicode MS" pitchFamily="34" charset="-128"/>
            </a:rPr>
            <a:t>تعهدات رهنی وثیقه‌دار</a:t>
          </a:r>
          <a:endParaRPr lang="en-US" dirty="0">
            <a:latin typeface="Arial Unicode MS" pitchFamily="34" charset="-128"/>
            <a:ea typeface="Arial Unicode MS" pitchFamily="34" charset="-128"/>
            <a:cs typeface="Arial Unicode MS" pitchFamily="34" charset="-128"/>
          </a:endParaRPr>
        </a:p>
      </dgm:t>
    </dgm:pt>
    <dgm:pt modelId="{4391EB77-DB83-4D1E-8A3C-262D5B20B78A}" type="parTrans" cxnId="{792914DC-494D-4AED-ADF2-4601D87D81C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AD0FF0D9-A3C5-4260-AED3-F8447E8900D0}" type="sibTrans" cxnId="{792914DC-494D-4AED-ADF2-4601D87D81C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885C8360-1D68-4BA3-8981-32E1A9DE5F87}">
      <dgm:prSet/>
      <dgm:spPr/>
      <dgm:t>
        <a:bodyPr/>
        <a:lstStyle/>
        <a:p>
          <a:pPr rtl="1"/>
          <a:r>
            <a:rPr lang="fa-IR" dirty="0" smtClean="0">
              <a:latin typeface="Arial Unicode MS" pitchFamily="34" charset="-128"/>
              <a:ea typeface="Arial Unicode MS" pitchFamily="34" charset="-128"/>
              <a:cs typeface="Arial Unicode MS" pitchFamily="34" charset="-128"/>
            </a:rPr>
            <a:t>اوراق بهادار با پشتوانۀ دارایی‌ها</a:t>
          </a:r>
          <a:endParaRPr lang="fa-IR" dirty="0">
            <a:latin typeface="Arial Unicode MS" pitchFamily="34" charset="-128"/>
            <a:ea typeface="Arial Unicode MS" pitchFamily="34" charset="-128"/>
            <a:cs typeface="Arial Unicode MS" pitchFamily="34" charset="-128"/>
          </a:endParaRPr>
        </a:p>
      </dgm:t>
    </dgm:pt>
    <dgm:pt modelId="{FCA4559D-0406-4169-925B-33FEFEEBE0B6}" type="parTrans" cxnId="{9CC2D3CE-EA1D-4C71-A8EA-64E5617552DC}">
      <dgm:prSet/>
      <dgm:spPr/>
      <dgm:t>
        <a:bodyPr/>
        <a:lstStyle/>
        <a:p>
          <a:pPr rtl="1"/>
          <a:endParaRPr lang="fa-IR">
            <a:latin typeface="Arial Unicode MS" pitchFamily="34" charset="-128"/>
            <a:ea typeface="Arial Unicode MS" pitchFamily="34" charset="-128"/>
            <a:cs typeface="Arial Unicode MS" pitchFamily="34" charset="-128"/>
          </a:endParaRPr>
        </a:p>
      </dgm:t>
    </dgm:pt>
    <dgm:pt modelId="{525FAECD-EFE5-4741-8B0B-43B5D198FA5D}" type="sibTrans" cxnId="{9CC2D3CE-EA1D-4C71-A8EA-64E5617552DC}">
      <dgm:prSet/>
      <dgm:spPr/>
      <dgm:t>
        <a:bodyPr/>
        <a:lstStyle/>
        <a:p>
          <a:pPr rtl="1"/>
          <a:endParaRPr lang="fa-IR">
            <a:latin typeface="Arial Unicode MS" pitchFamily="34" charset="-128"/>
            <a:ea typeface="Arial Unicode MS" pitchFamily="34" charset="-128"/>
            <a:cs typeface="Arial Unicode MS" pitchFamily="34" charset="-128"/>
          </a:endParaRPr>
        </a:p>
      </dgm:t>
    </dgm:pt>
    <dgm:pt modelId="{D000C1A8-933A-41C6-942C-DED4408AF7E4}">
      <dgm:prSet/>
      <dgm:spPr/>
      <dgm:t>
        <a:bodyPr/>
        <a:lstStyle/>
        <a:p>
          <a:pPr rtl="1"/>
          <a:r>
            <a:rPr lang="fa-IR" dirty="0" smtClean="0">
              <a:latin typeface="Arial Unicode MS" pitchFamily="34" charset="-128"/>
              <a:ea typeface="Arial Unicode MS" pitchFamily="34" charset="-128"/>
              <a:cs typeface="Arial Unicode MS" pitchFamily="34" charset="-128"/>
            </a:rPr>
            <a:t>اوراق بهادار با پشتوانۀ حساب‌های دریافتنی</a:t>
          </a:r>
          <a:endParaRPr lang="fa-IR" dirty="0">
            <a:latin typeface="Arial Unicode MS" pitchFamily="34" charset="-128"/>
            <a:ea typeface="Arial Unicode MS" pitchFamily="34" charset="-128"/>
            <a:cs typeface="Arial Unicode MS" pitchFamily="34" charset="-128"/>
          </a:endParaRPr>
        </a:p>
      </dgm:t>
    </dgm:pt>
    <dgm:pt modelId="{B1F5DC40-76FD-4B44-A923-6D7ACB99F04B}" type="parTrans" cxnId="{185B9D01-4F6E-4A7C-83F4-7B9C7462A67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B4E97533-4B38-4F00-ABE5-D0A62391CB3C}" type="sibTrans" cxnId="{185B9D01-4F6E-4A7C-83F4-7B9C7462A67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6F1CA10-CFF2-43B5-9A8B-7813F9694264}">
      <dgm:prSet/>
      <dgm:spPr/>
      <dgm:t>
        <a:bodyPr/>
        <a:lstStyle/>
        <a:p>
          <a:pPr rtl="1"/>
          <a:r>
            <a:rPr lang="fa-IR" dirty="0" smtClean="0">
              <a:latin typeface="Arial Unicode MS" pitchFamily="34" charset="-128"/>
              <a:ea typeface="Arial Unicode MS" pitchFamily="34" charset="-128"/>
              <a:cs typeface="Arial Unicode MS" pitchFamily="34" charset="-128"/>
            </a:rPr>
            <a:t>اوراق بهادار با پشتوانۀ وام‌های دانشجویی</a:t>
          </a:r>
          <a:endParaRPr lang="en-US" dirty="0">
            <a:latin typeface="Arial Unicode MS" pitchFamily="34" charset="-128"/>
            <a:ea typeface="Arial Unicode MS" pitchFamily="34" charset="-128"/>
            <a:cs typeface="Arial Unicode MS" pitchFamily="34" charset="-128"/>
          </a:endParaRPr>
        </a:p>
      </dgm:t>
    </dgm:pt>
    <dgm:pt modelId="{F66F7D8A-707C-46E9-BF2E-8E35501F1D31}" type="parTrans" cxnId="{53E6D0B7-2222-481E-B558-A4C8AF9B678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B5E742AC-547F-4C26-9F90-AC9E8FC8BFFA}" type="sibTrans" cxnId="{53E6D0B7-2222-481E-B558-A4C8AF9B678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8CC09823-29D9-42B2-BEB4-38D99BE2F8CD}" type="pres">
      <dgm:prSet presAssocID="{7C2072B7-89A3-4DF4-B819-7C85A1E5FAC8}" presName="Name0" presStyleCnt="0">
        <dgm:presLayoutVars>
          <dgm:dir/>
          <dgm:animLvl val="lvl"/>
          <dgm:resizeHandles val="exact"/>
        </dgm:presLayoutVars>
      </dgm:prSet>
      <dgm:spPr/>
      <dgm:t>
        <a:bodyPr/>
        <a:lstStyle/>
        <a:p>
          <a:pPr rtl="1"/>
          <a:endParaRPr lang="fa-IR"/>
        </a:p>
      </dgm:t>
    </dgm:pt>
    <dgm:pt modelId="{01A69C13-5BCA-4BDB-9C3E-EAEF6DA279EF}" type="pres">
      <dgm:prSet presAssocID="{BAFE424D-0542-4115-88B8-9949D2977F53}" presName="vertFlow" presStyleCnt="0"/>
      <dgm:spPr/>
    </dgm:pt>
    <dgm:pt modelId="{4644D924-23BA-4257-BA37-F66146CD2078}" type="pres">
      <dgm:prSet presAssocID="{BAFE424D-0542-4115-88B8-9949D2977F53}" presName="header" presStyleLbl="node1" presStyleIdx="0" presStyleCnt="2"/>
      <dgm:spPr/>
      <dgm:t>
        <a:bodyPr/>
        <a:lstStyle/>
        <a:p>
          <a:pPr rtl="1"/>
          <a:endParaRPr lang="fa-IR"/>
        </a:p>
      </dgm:t>
    </dgm:pt>
    <dgm:pt modelId="{6A5903B5-2B7F-4954-BD12-F975D194BB19}" type="pres">
      <dgm:prSet presAssocID="{562868B0-F56A-442B-BA59-FA9A888C00D8}" presName="parTrans" presStyleLbl="sibTrans2D1" presStyleIdx="0" presStyleCnt="4"/>
      <dgm:spPr/>
      <dgm:t>
        <a:bodyPr/>
        <a:lstStyle/>
        <a:p>
          <a:pPr rtl="1"/>
          <a:endParaRPr lang="fa-IR"/>
        </a:p>
      </dgm:t>
    </dgm:pt>
    <dgm:pt modelId="{D4306246-7C63-4F6D-97A2-15E7BFDA1AC2}" type="pres">
      <dgm:prSet presAssocID="{53486FCC-396A-44D8-B905-A58D9311F886}" presName="child" presStyleLbl="alignAccFollowNode1" presStyleIdx="0" presStyleCnt="4">
        <dgm:presLayoutVars>
          <dgm:chMax val="0"/>
          <dgm:bulletEnabled val="1"/>
        </dgm:presLayoutVars>
      </dgm:prSet>
      <dgm:spPr/>
      <dgm:t>
        <a:bodyPr/>
        <a:lstStyle/>
        <a:p>
          <a:pPr rtl="1"/>
          <a:endParaRPr lang="fa-IR"/>
        </a:p>
      </dgm:t>
    </dgm:pt>
    <dgm:pt modelId="{F40D536C-7334-4EED-BD17-9EAB5B636FC8}" type="pres">
      <dgm:prSet presAssocID="{EA5D7182-0AE2-4B5A-BD29-C4112B69A603}" presName="sibTrans" presStyleLbl="sibTrans2D1" presStyleIdx="1" presStyleCnt="4"/>
      <dgm:spPr/>
      <dgm:t>
        <a:bodyPr/>
        <a:lstStyle/>
        <a:p>
          <a:pPr rtl="1"/>
          <a:endParaRPr lang="fa-IR"/>
        </a:p>
      </dgm:t>
    </dgm:pt>
    <dgm:pt modelId="{CAA0B624-8B7E-4540-A3E8-A1274EC2B58F}" type="pres">
      <dgm:prSet presAssocID="{6F9B2A46-6BFE-49E2-8837-1F551C8F97DE}" presName="child" presStyleLbl="alignAccFollowNode1" presStyleIdx="1" presStyleCnt="4">
        <dgm:presLayoutVars>
          <dgm:chMax val="0"/>
          <dgm:bulletEnabled val="1"/>
        </dgm:presLayoutVars>
      </dgm:prSet>
      <dgm:spPr/>
      <dgm:t>
        <a:bodyPr/>
        <a:lstStyle/>
        <a:p>
          <a:pPr rtl="1"/>
          <a:endParaRPr lang="fa-IR"/>
        </a:p>
      </dgm:t>
    </dgm:pt>
    <dgm:pt modelId="{B4246169-9E5C-4FFB-874F-6E60EAB4D137}" type="pres">
      <dgm:prSet presAssocID="{BAFE424D-0542-4115-88B8-9949D2977F53}" presName="hSp" presStyleCnt="0"/>
      <dgm:spPr/>
    </dgm:pt>
    <dgm:pt modelId="{A5A5D067-E727-4800-8AAC-D0E2007E5445}" type="pres">
      <dgm:prSet presAssocID="{885C8360-1D68-4BA3-8981-32E1A9DE5F87}" presName="vertFlow" presStyleCnt="0"/>
      <dgm:spPr/>
    </dgm:pt>
    <dgm:pt modelId="{D10E4F7E-6A3C-42D5-94C0-AB8285D3EFDE}" type="pres">
      <dgm:prSet presAssocID="{885C8360-1D68-4BA3-8981-32E1A9DE5F87}" presName="header" presStyleLbl="node1" presStyleIdx="1" presStyleCnt="2"/>
      <dgm:spPr/>
      <dgm:t>
        <a:bodyPr/>
        <a:lstStyle/>
        <a:p>
          <a:pPr rtl="1"/>
          <a:endParaRPr lang="fa-IR"/>
        </a:p>
      </dgm:t>
    </dgm:pt>
    <dgm:pt modelId="{75CBF703-72EB-423D-8E12-A47F15B7D1BF}" type="pres">
      <dgm:prSet presAssocID="{B1F5DC40-76FD-4B44-A923-6D7ACB99F04B}" presName="parTrans" presStyleLbl="sibTrans2D1" presStyleIdx="2" presStyleCnt="4"/>
      <dgm:spPr/>
      <dgm:t>
        <a:bodyPr/>
        <a:lstStyle/>
        <a:p>
          <a:pPr rtl="1"/>
          <a:endParaRPr lang="fa-IR"/>
        </a:p>
      </dgm:t>
    </dgm:pt>
    <dgm:pt modelId="{06D56268-931B-40FD-B931-1E468A44DB6B}" type="pres">
      <dgm:prSet presAssocID="{D000C1A8-933A-41C6-942C-DED4408AF7E4}" presName="child" presStyleLbl="alignAccFollowNode1" presStyleIdx="2" presStyleCnt="4">
        <dgm:presLayoutVars>
          <dgm:chMax val="0"/>
          <dgm:bulletEnabled val="1"/>
        </dgm:presLayoutVars>
      </dgm:prSet>
      <dgm:spPr/>
      <dgm:t>
        <a:bodyPr/>
        <a:lstStyle/>
        <a:p>
          <a:pPr rtl="1"/>
          <a:endParaRPr lang="fa-IR"/>
        </a:p>
      </dgm:t>
    </dgm:pt>
    <dgm:pt modelId="{2DB27A14-AD84-4999-92E2-5C05D9FA118A}" type="pres">
      <dgm:prSet presAssocID="{B4E97533-4B38-4F00-ABE5-D0A62391CB3C}" presName="sibTrans" presStyleLbl="sibTrans2D1" presStyleIdx="3" presStyleCnt="4"/>
      <dgm:spPr/>
      <dgm:t>
        <a:bodyPr/>
        <a:lstStyle/>
        <a:p>
          <a:pPr rtl="1"/>
          <a:endParaRPr lang="fa-IR"/>
        </a:p>
      </dgm:t>
    </dgm:pt>
    <dgm:pt modelId="{1D648C82-B9FC-4CD7-9BB4-7C2759261514}" type="pres">
      <dgm:prSet presAssocID="{C6F1CA10-CFF2-43B5-9A8B-7813F9694264}" presName="child" presStyleLbl="alignAccFollowNode1" presStyleIdx="3" presStyleCnt="4">
        <dgm:presLayoutVars>
          <dgm:chMax val="0"/>
          <dgm:bulletEnabled val="1"/>
        </dgm:presLayoutVars>
      </dgm:prSet>
      <dgm:spPr/>
      <dgm:t>
        <a:bodyPr/>
        <a:lstStyle/>
        <a:p>
          <a:pPr rtl="1"/>
          <a:endParaRPr lang="fa-IR"/>
        </a:p>
      </dgm:t>
    </dgm:pt>
  </dgm:ptLst>
  <dgm:cxnLst>
    <dgm:cxn modelId="{CD4FBD5C-1E65-4017-90E0-B38F9387F72A}" type="presOf" srcId="{7C2072B7-89A3-4DF4-B819-7C85A1E5FAC8}" destId="{8CC09823-29D9-42B2-BEB4-38D99BE2F8CD}" srcOrd="0" destOrd="0" presId="urn:microsoft.com/office/officeart/2005/8/layout/lProcess1"/>
    <dgm:cxn modelId="{1FDABDAB-3CBF-4AEE-B0AF-F838FE72B0F8}" type="presOf" srcId="{562868B0-F56A-442B-BA59-FA9A888C00D8}" destId="{6A5903B5-2B7F-4954-BD12-F975D194BB19}" srcOrd="0" destOrd="0" presId="urn:microsoft.com/office/officeart/2005/8/layout/lProcess1"/>
    <dgm:cxn modelId="{1AD451D2-7A7B-44C3-AD8B-42B82215E280}" type="presOf" srcId="{D000C1A8-933A-41C6-942C-DED4408AF7E4}" destId="{06D56268-931B-40FD-B931-1E468A44DB6B}" srcOrd="0" destOrd="0" presId="urn:microsoft.com/office/officeart/2005/8/layout/lProcess1"/>
    <dgm:cxn modelId="{18AEF056-F645-4F6C-A5DF-3180BCAF0911}" srcId="{BAFE424D-0542-4115-88B8-9949D2977F53}" destId="{53486FCC-396A-44D8-B905-A58D9311F886}" srcOrd="0" destOrd="0" parTransId="{562868B0-F56A-442B-BA59-FA9A888C00D8}" sibTransId="{EA5D7182-0AE2-4B5A-BD29-C4112B69A603}"/>
    <dgm:cxn modelId="{03BEB0A0-D4F0-428E-B9D2-03B7D22CF2C4}" type="presOf" srcId="{53486FCC-396A-44D8-B905-A58D9311F886}" destId="{D4306246-7C63-4F6D-97A2-15E7BFDA1AC2}" srcOrd="0" destOrd="0" presId="urn:microsoft.com/office/officeart/2005/8/layout/lProcess1"/>
    <dgm:cxn modelId="{792914DC-494D-4AED-ADF2-4601D87D81C6}" srcId="{BAFE424D-0542-4115-88B8-9949D2977F53}" destId="{6F9B2A46-6BFE-49E2-8837-1F551C8F97DE}" srcOrd="1" destOrd="0" parTransId="{4391EB77-DB83-4D1E-8A3C-262D5B20B78A}" sibTransId="{AD0FF0D9-A3C5-4260-AED3-F8447E8900D0}"/>
    <dgm:cxn modelId="{E7A31F86-4CCB-4F22-A7D2-AB8798603B76}" type="presOf" srcId="{B1F5DC40-76FD-4B44-A923-6D7ACB99F04B}" destId="{75CBF703-72EB-423D-8E12-A47F15B7D1BF}" srcOrd="0" destOrd="0" presId="urn:microsoft.com/office/officeart/2005/8/layout/lProcess1"/>
    <dgm:cxn modelId="{9CC2D3CE-EA1D-4C71-A8EA-64E5617552DC}" srcId="{7C2072B7-89A3-4DF4-B819-7C85A1E5FAC8}" destId="{885C8360-1D68-4BA3-8981-32E1A9DE5F87}" srcOrd="1" destOrd="0" parTransId="{FCA4559D-0406-4169-925B-33FEFEEBE0B6}" sibTransId="{525FAECD-EFE5-4741-8B0B-43B5D198FA5D}"/>
    <dgm:cxn modelId="{8CB43766-C718-4851-98B8-8194C476C28F}" type="presOf" srcId="{C6F1CA10-CFF2-43B5-9A8B-7813F9694264}" destId="{1D648C82-B9FC-4CD7-9BB4-7C2759261514}" srcOrd="0" destOrd="0" presId="urn:microsoft.com/office/officeart/2005/8/layout/lProcess1"/>
    <dgm:cxn modelId="{53E6D0B7-2222-481E-B558-A4C8AF9B6786}" srcId="{885C8360-1D68-4BA3-8981-32E1A9DE5F87}" destId="{C6F1CA10-CFF2-43B5-9A8B-7813F9694264}" srcOrd="1" destOrd="0" parTransId="{F66F7D8A-707C-46E9-BF2E-8E35501F1D31}" sibTransId="{B5E742AC-547F-4C26-9F90-AC9E8FC8BFFA}"/>
    <dgm:cxn modelId="{F22AF007-A82B-4CB1-96FE-18EB2167078C}" type="presOf" srcId="{BAFE424D-0542-4115-88B8-9949D2977F53}" destId="{4644D924-23BA-4257-BA37-F66146CD2078}" srcOrd="0" destOrd="0" presId="urn:microsoft.com/office/officeart/2005/8/layout/lProcess1"/>
    <dgm:cxn modelId="{185B9D01-4F6E-4A7C-83F4-7B9C7462A67A}" srcId="{885C8360-1D68-4BA3-8981-32E1A9DE5F87}" destId="{D000C1A8-933A-41C6-942C-DED4408AF7E4}" srcOrd="0" destOrd="0" parTransId="{B1F5DC40-76FD-4B44-A923-6D7ACB99F04B}" sibTransId="{B4E97533-4B38-4F00-ABE5-D0A62391CB3C}"/>
    <dgm:cxn modelId="{8D7EAD2E-7E6E-4318-9A5D-048820B63EB8}" type="presOf" srcId="{EA5D7182-0AE2-4B5A-BD29-C4112B69A603}" destId="{F40D536C-7334-4EED-BD17-9EAB5B636FC8}" srcOrd="0" destOrd="0" presId="urn:microsoft.com/office/officeart/2005/8/layout/lProcess1"/>
    <dgm:cxn modelId="{9517E193-1188-46B4-B966-EB0E79A5CC2B}" srcId="{7C2072B7-89A3-4DF4-B819-7C85A1E5FAC8}" destId="{BAFE424D-0542-4115-88B8-9949D2977F53}" srcOrd="0" destOrd="0" parTransId="{D1923CE5-C82B-4BE0-BA34-760A18A89277}" sibTransId="{3094E3FA-F08C-475A-B023-00DD23D8202F}"/>
    <dgm:cxn modelId="{4256791E-C70A-4439-B46A-61D62FF54FD9}" type="presOf" srcId="{885C8360-1D68-4BA3-8981-32E1A9DE5F87}" destId="{D10E4F7E-6A3C-42D5-94C0-AB8285D3EFDE}" srcOrd="0" destOrd="0" presId="urn:microsoft.com/office/officeart/2005/8/layout/lProcess1"/>
    <dgm:cxn modelId="{70DF0BBB-2D2B-4026-8E41-0BF71FFE710F}" type="presOf" srcId="{6F9B2A46-6BFE-49E2-8837-1F551C8F97DE}" destId="{CAA0B624-8B7E-4540-A3E8-A1274EC2B58F}" srcOrd="0" destOrd="0" presId="urn:microsoft.com/office/officeart/2005/8/layout/lProcess1"/>
    <dgm:cxn modelId="{9B59F992-C033-4A84-A463-D659A35F5B1A}" type="presOf" srcId="{B4E97533-4B38-4F00-ABE5-D0A62391CB3C}" destId="{2DB27A14-AD84-4999-92E2-5C05D9FA118A}" srcOrd="0" destOrd="0" presId="urn:microsoft.com/office/officeart/2005/8/layout/lProcess1"/>
    <dgm:cxn modelId="{66B36A87-7639-4848-ABB4-5589C75E02A5}" type="presParOf" srcId="{8CC09823-29D9-42B2-BEB4-38D99BE2F8CD}" destId="{01A69C13-5BCA-4BDB-9C3E-EAEF6DA279EF}" srcOrd="0" destOrd="0" presId="urn:microsoft.com/office/officeart/2005/8/layout/lProcess1"/>
    <dgm:cxn modelId="{2F3004AE-4465-4677-9D89-C86453EC259E}" type="presParOf" srcId="{01A69C13-5BCA-4BDB-9C3E-EAEF6DA279EF}" destId="{4644D924-23BA-4257-BA37-F66146CD2078}" srcOrd="0" destOrd="0" presId="urn:microsoft.com/office/officeart/2005/8/layout/lProcess1"/>
    <dgm:cxn modelId="{3C99807A-05EF-4927-B8A6-6C5D23E6348F}" type="presParOf" srcId="{01A69C13-5BCA-4BDB-9C3E-EAEF6DA279EF}" destId="{6A5903B5-2B7F-4954-BD12-F975D194BB19}" srcOrd="1" destOrd="0" presId="urn:microsoft.com/office/officeart/2005/8/layout/lProcess1"/>
    <dgm:cxn modelId="{E570C16D-96F1-41EA-BF63-30F0DB26DC8A}" type="presParOf" srcId="{01A69C13-5BCA-4BDB-9C3E-EAEF6DA279EF}" destId="{D4306246-7C63-4F6D-97A2-15E7BFDA1AC2}" srcOrd="2" destOrd="0" presId="urn:microsoft.com/office/officeart/2005/8/layout/lProcess1"/>
    <dgm:cxn modelId="{3A2C9A89-5705-42ED-97B0-B190717D6657}" type="presParOf" srcId="{01A69C13-5BCA-4BDB-9C3E-EAEF6DA279EF}" destId="{F40D536C-7334-4EED-BD17-9EAB5B636FC8}" srcOrd="3" destOrd="0" presId="urn:microsoft.com/office/officeart/2005/8/layout/lProcess1"/>
    <dgm:cxn modelId="{BA43213C-70E5-4BDD-9894-EBE0859B219C}" type="presParOf" srcId="{01A69C13-5BCA-4BDB-9C3E-EAEF6DA279EF}" destId="{CAA0B624-8B7E-4540-A3E8-A1274EC2B58F}" srcOrd="4" destOrd="0" presId="urn:microsoft.com/office/officeart/2005/8/layout/lProcess1"/>
    <dgm:cxn modelId="{7F22F6C7-FA8B-4BCC-A02B-D4E20F7C0B18}" type="presParOf" srcId="{8CC09823-29D9-42B2-BEB4-38D99BE2F8CD}" destId="{B4246169-9E5C-4FFB-874F-6E60EAB4D137}" srcOrd="1" destOrd="0" presId="urn:microsoft.com/office/officeart/2005/8/layout/lProcess1"/>
    <dgm:cxn modelId="{A6966805-2113-4128-A80B-42AF2346652B}" type="presParOf" srcId="{8CC09823-29D9-42B2-BEB4-38D99BE2F8CD}" destId="{A5A5D067-E727-4800-8AAC-D0E2007E5445}" srcOrd="2" destOrd="0" presId="urn:microsoft.com/office/officeart/2005/8/layout/lProcess1"/>
    <dgm:cxn modelId="{2B5EF169-2087-4806-8DC6-360552BEBEF0}" type="presParOf" srcId="{A5A5D067-E727-4800-8AAC-D0E2007E5445}" destId="{D10E4F7E-6A3C-42D5-94C0-AB8285D3EFDE}" srcOrd="0" destOrd="0" presId="urn:microsoft.com/office/officeart/2005/8/layout/lProcess1"/>
    <dgm:cxn modelId="{148CF0C3-872A-4DD3-A772-2EEA955B5AAB}" type="presParOf" srcId="{A5A5D067-E727-4800-8AAC-D0E2007E5445}" destId="{75CBF703-72EB-423D-8E12-A47F15B7D1BF}" srcOrd="1" destOrd="0" presId="urn:microsoft.com/office/officeart/2005/8/layout/lProcess1"/>
    <dgm:cxn modelId="{90FBF251-BE39-4BCE-BE62-05387787AD4A}" type="presParOf" srcId="{A5A5D067-E727-4800-8AAC-D0E2007E5445}" destId="{06D56268-931B-40FD-B931-1E468A44DB6B}" srcOrd="2" destOrd="0" presId="urn:microsoft.com/office/officeart/2005/8/layout/lProcess1"/>
    <dgm:cxn modelId="{205D5076-3E8D-4787-92BE-8035102D79D3}" type="presParOf" srcId="{A5A5D067-E727-4800-8AAC-D0E2007E5445}" destId="{2DB27A14-AD84-4999-92E2-5C05D9FA118A}" srcOrd="3" destOrd="0" presId="urn:microsoft.com/office/officeart/2005/8/layout/lProcess1"/>
    <dgm:cxn modelId="{28040358-BBDC-4434-B2E9-37861924FD48}" type="presParOf" srcId="{A5A5D067-E727-4800-8AAC-D0E2007E5445}" destId="{1D648C82-B9FC-4CD7-9BB4-7C2759261514}"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6E9B1AB-9B38-49AA-8D31-CADAB360E50C}" type="doc">
      <dgm:prSet loTypeId="urn:microsoft.com/office/officeart/2005/8/layout/lProcess3" loCatId="process" qsTypeId="urn:microsoft.com/office/officeart/2005/8/quickstyle/3d2" qsCatId="3D" csTypeId="urn:microsoft.com/office/officeart/2005/8/colors/accent0_3" csCatId="mainScheme" phldr="1"/>
      <dgm:spPr/>
      <dgm:t>
        <a:bodyPr/>
        <a:lstStyle/>
        <a:p>
          <a:pPr rtl="1"/>
          <a:endParaRPr lang="fa-IR"/>
        </a:p>
      </dgm:t>
    </dgm:pt>
    <dgm:pt modelId="{E6C30AE2-D992-42B5-85CE-2A78160C64F5}">
      <dgm:prSet/>
      <dgm:spPr/>
      <dgm:t>
        <a:bodyPr/>
        <a:lstStyle/>
        <a:p>
          <a:pPr rtl="1"/>
          <a:r>
            <a:rPr lang="fa-IR" dirty="0" smtClean="0">
              <a:latin typeface="Arial Unicode MS" pitchFamily="34" charset="-128"/>
              <a:ea typeface="Arial Unicode MS" pitchFamily="34" charset="-128"/>
              <a:cs typeface="Arial Unicode MS" pitchFamily="34" charset="-128"/>
            </a:rPr>
            <a:t>تأمین مالی بلندمدت پروژه‌های زیربنایی و صنعتی بر اساس جریان‌های نقدی پروژه و نه جریان‌های نقدی ترازنامۀ بانی پروژه</a:t>
          </a:r>
          <a:endParaRPr lang="en-US" dirty="0">
            <a:latin typeface="Arial Unicode MS" pitchFamily="34" charset="-128"/>
            <a:ea typeface="Arial Unicode MS" pitchFamily="34" charset="-128"/>
            <a:cs typeface="Arial Unicode MS" pitchFamily="34" charset="-128"/>
          </a:endParaRPr>
        </a:p>
      </dgm:t>
    </dgm:pt>
    <dgm:pt modelId="{FEB67492-D140-42FC-AB12-C4E49A84C0BA}" type="parTrans" cxnId="{D61460FF-0AFC-4378-835F-B34638D2C58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B251BC9F-7FB9-4E12-BC5E-BEEE794490AD}" type="sibTrans" cxnId="{D61460FF-0AFC-4378-835F-B34638D2C58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EFACBEE-3321-4687-A91A-FF0C574DB810}" type="pres">
      <dgm:prSet presAssocID="{46E9B1AB-9B38-49AA-8D31-CADAB360E50C}" presName="Name0" presStyleCnt="0">
        <dgm:presLayoutVars>
          <dgm:chPref val="3"/>
          <dgm:dir/>
          <dgm:animLvl val="lvl"/>
          <dgm:resizeHandles/>
        </dgm:presLayoutVars>
      </dgm:prSet>
      <dgm:spPr/>
      <dgm:t>
        <a:bodyPr/>
        <a:lstStyle/>
        <a:p>
          <a:pPr rtl="1"/>
          <a:endParaRPr lang="fa-IR"/>
        </a:p>
      </dgm:t>
    </dgm:pt>
    <dgm:pt modelId="{D36E0613-0BD5-4640-BF56-109322014A0D}" type="pres">
      <dgm:prSet presAssocID="{E6C30AE2-D992-42B5-85CE-2A78160C64F5}" presName="horFlow" presStyleCnt="0"/>
      <dgm:spPr/>
    </dgm:pt>
    <dgm:pt modelId="{6BA506AE-BC9F-47C3-B1DF-64AFF1895F68}" type="pres">
      <dgm:prSet presAssocID="{E6C30AE2-D992-42B5-85CE-2A78160C64F5}" presName="bigChev" presStyleLbl="node1" presStyleIdx="0" presStyleCnt="1"/>
      <dgm:spPr>
        <a:prstGeom prst="wedgeEllipseCallout">
          <a:avLst/>
        </a:prstGeom>
      </dgm:spPr>
      <dgm:t>
        <a:bodyPr/>
        <a:lstStyle/>
        <a:p>
          <a:pPr rtl="1"/>
          <a:endParaRPr lang="fa-IR"/>
        </a:p>
      </dgm:t>
    </dgm:pt>
  </dgm:ptLst>
  <dgm:cxnLst>
    <dgm:cxn modelId="{D61460FF-0AFC-4378-835F-B34638D2C58B}" srcId="{46E9B1AB-9B38-49AA-8D31-CADAB360E50C}" destId="{E6C30AE2-D992-42B5-85CE-2A78160C64F5}" srcOrd="0" destOrd="0" parTransId="{FEB67492-D140-42FC-AB12-C4E49A84C0BA}" sibTransId="{B251BC9F-7FB9-4E12-BC5E-BEEE794490AD}"/>
    <dgm:cxn modelId="{FE14230B-5C4F-43B4-B941-FCB2CEB9D4F4}" type="presOf" srcId="{E6C30AE2-D992-42B5-85CE-2A78160C64F5}" destId="{6BA506AE-BC9F-47C3-B1DF-64AFF1895F68}" srcOrd="0" destOrd="0" presId="urn:microsoft.com/office/officeart/2005/8/layout/lProcess3"/>
    <dgm:cxn modelId="{3A5AD340-D3D4-45A1-8674-0B3AA1CAFEF4}" type="presOf" srcId="{46E9B1AB-9B38-49AA-8D31-CADAB360E50C}" destId="{2EFACBEE-3321-4687-A91A-FF0C574DB810}" srcOrd="0" destOrd="0" presId="urn:microsoft.com/office/officeart/2005/8/layout/lProcess3"/>
    <dgm:cxn modelId="{2F0A4569-111C-46ED-A887-F8A5C61B5BA9}" type="presParOf" srcId="{2EFACBEE-3321-4687-A91A-FF0C574DB810}" destId="{D36E0613-0BD5-4640-BF56-109322014A0D}" srcOrd="0" destOrd="0" presId="urn:microsoft.com/office/officeart/2005/8/layout/lProcess3"/>
    <dgm:cxn modelId="{D5252B56-4776-4AE0-8B35-4FE4C36F263B}" type="presParOf" srcId="{D36E0613-0BD5-4640-BF56-109322014A0D}" destId="{6BA506AE-BC9F-47C3-B1DF-64AFF1895F68}"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02E311F-67EB-4DC2-BD7F-7664AEC5D60F}" type="doc">
      <dgm:prSet loTypeId="urn:microsoft.com/office/officeart/2005/8/layout/pyramid2" loCatId="list" qsTypeId="urn:microsoft.com/office/officeart/2005/8/quickstyle/simple5" qsCatId="simple" csTypeId="urn:microsoft.com/office/officeart/2005/8/colors/accent3_3" csCatId="accent3" phldr="1"/>
      <dgm:spPr/>
      <dgm:t>
        <a:bodyPr/>
        <a:lstStyle/>
        <a:p>
          <a:pPr rtl="1"/>
          <a:endParaRPr lang="fa-IR"/>
        </a:p>
      </dgm:t>
    </dgm:pt>
    <dgm:pt modelId="{069CDE90-0990-4413-83F4-E92B72297E2E}">
      <dgm:prSet/>
      <dgm:spPr/>
      <dgm:t>
        <a:bodyPr/>
        <a:lstStyle/>
        <a:p>
          <a:pPr rtl="1"/>
          <a:r>
            <a:rPr lang="fa-IR" dirty="0" smtClean="0"/>
            <a:t>سهام عادی</a:t>
          </a:r>
          <a:endParaRPr lang="fa-IR" dirty="0"/>
        </a:p>
      </dgm:t>
    </dgm:pt>
    <dgm:pt modelId="{FD205E62-057C-411C-A8F7-C1FC9AA78CFC}" type="parTrans" cxnId="{0C643C6A-E259-47A1-84AF-398D340C88FB}">
      <dgm:prSet/>
      <dgm:spPr/>
      <dgm:t>
        <a:bodyPr/>
        <a:lstStyle/>
        <a:p>
          <a:pPr rtl="1"/>
          <a:endParaRPr lang="fa-IR"/>
        </a:p>
      </dgm:t>
    </dgm:pt>
    <dgm:pt modelId="{779A78D8-C9C3-4B33-9C8B-A38AEDEB5988}" type="sibTrans" cxnId="{0C643C6A-E259-47A1-84AF-398D340C88FB}">
      <dgm:prSet/>
      <dgm:spPr/>
      <dgm:t>
        <a:bodyPr/>
        <a:lstStyle/>
        <a:p>
          <a:pPr rtl="1"/>
          <a:endParaRPr lang="fa-IR"/>
        </a:p>
      </dgm:t>
    </dgm:pt>
    <dgm:pt modelId="{BB83280F-27D3-4ACD-90B7-8E6D72E22BE2}">
      <dgm:prSet/>
      <dgm:spPr/>
      <dgm:t>
        <a:bodyPr/>
        <a:lstStyle/>
        <a:p>
          <a:pPr rtl="1"/>
          <a:r>
            <a:rPr lang="fa-IR" dirty="0" smtClean="0"/>
            <a:t>سهام پروژه</a:t>
          </a:r>
          <a:endParaRPr lang="fa-IR" dirty="0"/>
        </a:p>
      </dgm:t>
    </dgm:pt>
    <dgm:pt modelId="{BCF5C45C-2DA7-40A0-9F83-B2234CAEA878}" type="parTrans" cxnId="{E269B474-E511-42E0-AE1C-4639E38FF655}">
      <dgm:prSet/>
      <dgm:spPr/>
      <dgm:t>
        <a:bodyPr/>
        <a:lstStyle/>
        <a:p>
          <a:pPr rtl="1"/>
          <a:endParaRPr lang="fa-IR"/>
        </a:p>
      </dgm:t>
    </dgm:pt>
    <dgm:pt modelId="{757D1B8E-958E-45DE-8F22-5B5048E1D3F5}" type="sibTrans" cxnId="{E269B474-E511-42E0-AE1C-4639E38FF655}">
      <dgm:prSet/>
      <dgm:spPr/>
      <dgm:t>
        <a:bodyPr/>
        <a:lstStyle/>
        <a:p>
          <a:pPr rtl="1"/>
          <a:endParaRPr lang="fa-IR"/>
        </a:p>
      </dgm:t>
    </dgm:pt>
    <dgm:pt modelId="{DBEF7FE0-83BE-45FA-B3B6-1023714CBECA}">
      <dgm:prSet/>
      <dgm:spPr/>
      <dgm:t>
        <a:bodyPr/>
        <a:lstStyle/>
        <a:p>
          <a:pPr rtl="1"/>
          <a:r>
            <a:rPr lang="fa-IR" dirty="0" smtClean="0"/>
            <a:t>صندوق سهام اختصاصی</a:t>
          </a:r>
          <a:endParaRPr lang="fa-IR" dirty="0"/>
        </a:p>
      </dgm:t>
    </dgm:pt>
    <dgm:pt modelId="{86CE0E8F-0CAD-45AD-BC69-2CB546E2FADC}" type="parTrans" cxnId="{2C321379-EA52-4F7B-AE5C-6D9EDCA657C3}">
      <dgm:prSet/>
      <dgm:spPr/>
      <dgm:t>
        <a:bodyPr/>
        <a:lstStyle/>
        <a:p>
          <a:pPr rtl="1"/>
          <a:endParaRPr lang="fa-IR"/>
        </a:p>
      </dgm:t>
    </dgm:pt>
    <dgm:pt modelId="{D04E7C2F-A19D-4D3E-B31D-DD613AB365D0}" type="sibTrans" cxnId="{2C321379-EA52-4F7B-AE5C-6D9EDCA657C3}">
      <dgm:prSet/>
      <dgm:spPr/>
      <dgm:t>
        <a:bodyPr/>
        <a:lstStyle/>
        <a:p>
          <a:pPr rtl="1"/>
          <a:endParaRPr lang="fa-IR"/>
        </a:p>
      </dgm:t>
    </dgm:pt>
    <dgm:pt modelId="{02E1CB91-3461-4489-81B3-73E2324234C5}">
      <dgm:prSet/>
      <dgm:spPr/>
      <dgm:t>
        <a:bodyPr/>
        <a:lstStyle/>
        <a:p>
          <a:pPr rtl="1"/>
          <a:r>
            <a:rPr lang="fa-IR" dirty="0" smtClean="0"/>
            <a:t>صندوق‌های تخصصی</a:t>
          </a:r>
          <a:endParaRPr lang="fa-IR" dirty="0"/>
        </a:p>
      </dgm:t>
    </dgm:pt>
    <dgm:pt modelId="{17EA3953-B36F-43B5-A22B-90FDA6DAE5CA}" type="parTrans" cxnId="{3815CCB1-DEC5-454A-A901-7CA1AE163B5F}">
      <dgm:prSet/>
      <dgm:spPr/>
      <dgm:t>
        <a:bodyPr/>
        <a:lstStyle/>
        <a:p>
          <a:pPr rtl="1"/>
          <a:endParaRPr lang="fa-IR"/>
        </a:p>
      </dgm:t>
    </dgm:pt>
    <dgm:pt modelId="{049E5736-C34C-4290-8E07-D62CB824C16E}" type="sibTrans" cxnId="{3815CCB1-DEC5-454A-A901-7CA1AE163B5F}">
      <dgm:prSet/>
      <dgm:spPr/>
      <dgm:t>
        <a:bodyPr/>
        <a:lstStyle/>
        <a:p>
          <a:pPr rtl="1"/>
          <a:endParaRPr lang="fa-IR"/>
        </a:p>
      </dgm:t>
    </dgm:pt>
    <dgm:pt modelId="{FBF5858B-5631-4E13-ADB4-CB0CA3F24404}" type="pres">
      <dgm:prSet presAssocID="{102E311F-67EB-4DC2-BD7F-7664AEC5D60F}" presName="compositeShape" presStyleCnt="0">
        <dgm:presLayoutVars>
          <dgm:dir/>
          <dgm:resizeHandles/>
        </dgm:presLayoutVars>
      </dgm:prSet>
      <dgm:spPr/>
      <dgm:t>
        <a:bodyPr/>
        <a:lstStyle/>
        <a:p>
          <a:pPr rtl="1"/>
          <a:endParaRPr lang="fa-IR"/>
        </a:p>
      </dgm:t>
    </dgm:pt>
    <dgm:pt modelId="{3D2FE4F3-5EF1-4D89-909E-AD40AC62D35B}" type="pres">
      <dgm:prSet presAssocID="{102E311F-67EB-4DC2-BD7F-7664AEC5D60F}" presName="pyramid" presStyleLbl="node1" presStyleIdx="0" presStyleCnt="1"/>
      <dgm:spPr/>
      <dgm:t>
        <a:bodyPr/>
        <a:lstStyle/>
        <a:p>
          <a:pPr rtl="1"/>
          <a:endParaRPr lang="fa-IR"/>
        </a:p>
      </dgm:t>
    </dgm:pt>
    <dgm:pt modelId="{5C62C7A2-B8F4-43BD-81E0-D1A95F7BE272}" type="pres">
      <dgm:prSet presAssocID="{102E311F-67EB-4DC2-BD7F-7664AEC5D60F}" presName="theList" presStyleCnt="0"/>
      <dgm:spPr/>
      <dgm:t>
        <a:bodyPr/>
        <a:lstStyle/>
        <a:p>
          <a:pPr rtl="1"/>
          <a:endParaRPr lang="fa-IR"/>
        </a:p>
      </dgm:t>
    </dgm:pt>
    <dgm:pt modelId="{AE2DEBFF-C5EA-439F-B497-06C32C66E492}" type="pres">
      <dgm:prSet presAssocID="{069CDE90-0990-4413-83F4-E92B72297E2E}" presName="aNode" presStyleLbl="fgAcc1" presStyleIdx="0" presStyleCnt="4">
        <dgm:presLayoutVars>
          <dgm:bulletEnabled val="1"/>
        </dgm:presLayoutVars>
      </dgm:prSet>
      <dgm:spPr/>
      <dgm:t>
        <a:bodyPr/>
        <a:lstStyle/>
        <a:p>
          <a:pPr rtl="1"/>
          <a:endParaRPr lang="fa-IR"/>
        </a:p>
      </dgm:t>
    </dgm:pt>
    <dgm:pt modelId="{310F1001-6878-470A-B42C-360DBEA44E39}" type="pres">
      <dgm:prSet presAssocID="{069CDE90-0990-4413-83F4-E92B72297E2E}" presName="aSpace" presStyleCnt="0"/>
      <dgm:spPr/>
      <dgm:t>
        <a:bodyPr/>
        <a:lstStyle/>
        <a:p>
          <a:pPr rtl="1"/>
          <a:endParaRPr lang="fa-IR"/>
        </a:p>
      </dgm:t>
    </dgm:pt>
    <dgm:pt modelId="{EFB7FFCE-4B3F-4383-9398-3A90D2BB1111}" type="pres">
      <dgm:prSet presAssocID="{BB83280F-27D3-4ACD-90B7-8E6D72E22BE2}" presName="aNode" presStyleLbl="fgAcc1" presStyleIdx="1" presStyleCnt="4">
        <dgm:presLayoutVars>
          <dgm:bulletEnabled val="1"/>
        </dgm:presLayoutVars>
      </dgm:prSet>
      <dgm:spPr/>
      <dgm:t>
        <a:bodyPr/>
        <a:lstStyle/>
        <a:p>
          <a:pPr rtl="1"/>
          <a:endParaRPr lang="fa-IR"/>
        </a:p>
      </dgm:t>
    </dgm:pt>
    <dgm:pt modelId="{F3DD818B-18D1-4D76-91EA-AF6ED2F8B00D}" type="pres">
      <dgm:prSet presAssocID="{BB83280F-27D3-4ACD-90B7-8E6D72E22BE2}" presName="aSpace" presStyleCnt="0"/>
      <dgm:spPr/>
      <dgm:t>
        <a:bodyPr/>
        <a:lstStyle/>
        <a:p>
          <a:pPr rtl="1"/>
          <a:endParaRPr lang="fa-IR"/>
        </a:p>
      </dgm:t>
    </dgm:pt>
    <dgm:pt modelId="{E5412164-DA14-4521-B5C9-466C439ED092}" type="pres">
      <dgm:prSet presAssocID="{DBEF7FE0-83BE-45FA-B3B6-1023714CBECA}" presName="aNode" presStyleLbl="fgAcc1" presStyleIdx="2" presStyleCnt="4">
        <dgm:presLayoutVars>
          <dgm:bulletEnabled val="1"/>
        </dgm:presLayoutVars>
      </dgm:prSet>
      <dgm:spPr/>
      <dgm:t>
        <a:bodyPr/>
        <a:lstStyle/>
        <a:p>
          <a:pPr rtl="1"/>
          <a:endParaRPr lang="fa-IR"/>
        </a:p>
      </dgm:t>
    </dgm:pt>
    <dgm:pt modelId="{241A7BD7-3F46-4C07-8000-0B4D7B90E21D}" type="pres">
      <dgm:prSet presAssocID="{DBEF7FE0-83BE-45FA-B3B6-1023714CBECA}" presName="aSpace" presStyleCnt="0"/>
      <dgm:spPr/>
      <dgm:t>
        <a:bodyPr/>
        <a:lstStyle/>
        <a:p>
          <a:pPr rtl="1"/>
          <a:endParaRPr lang="fa-IR"/>
        </a:p>
      </dgm:t>
    </dgm:pt>
    <dgm:pt modelId="{0DC69AED-F0A5-4A58-9B24-6480A22AA379}" type="pres">
      <dgm:prSet presAssocID="{02E1CB91-3461-4489-81B3-73E2324234C5}" presName="aNode" presStyleLbl="fgAcc1" presStyleIdx="3" presStyleCnt="4">
        <dgm:presLayoutVars>
          <dgm:bulletEnabled val="1"/>
        </dgm:presLayoutVars>
      </dgm:prSet>
      <dgm:spPr/>
      <dgm:t>
        <a:bodyPr/>
        <a:lstStyle/>
        <a:p>
          <a:pPr rtl="1"/>
          <a:endParaRPr lang="fa-IR"/>
        </a:p>
      </dgm:t>
    </dgm:pt>
    <dgm:pt modelId="{CBC5AA4D-3C1E-48DB-8B6A-57913BDDA452}" type="pres">
      <dgm:prSet presAssocID="{02E1CB91-3461-4489-81B3-73E2324234C5}" presName="aSpace" presStyleCnt="0"/>
      <dgm:spPr/>
      <dgm:t>
        <a:bodyPr/>
        <a:lstStyle/>
        <a:p>
          <a:pPr rtl="1"/>
          <a:endParaRPr lang="fa-IR"/>
        </a:p>
      </dgm:t>
    </dgm:pt>
  </dgm:ptLst>
  <dgm:cxnLst>
    <dgm:cxn modelId="{3815CCB1-DEC5-454A-A901-7CA1AE163B5F}" srcId="{102E311F-67EB-4DC2-BD7F-7664AEC5D60F}" destId="{02E1CB91-3461-4489-81B3-73E2324234C5}" srcOrd="3" destOrd="0" parTransId="{17EA3953-B36F-43B5-A22B-90FDA6DAE5CA}" sibTransId="{049E5736-C34C-4290-8E07-D62CB824C16E}"/>
    <dgm:cxn modelId="{1E7E23EB-A8DE-407F-81A9-256AFB813554}" type="presOf" srcId="{102E311F-67EB-4DC2-BD7F-7664AEC5D60F}" destId="{FBF5858B-5631-4E13-ADB4-CB0CA3F24404}" srcOrd="0" destOrd="0" presId="urn:microsoft.com/office/officeart/2005/8/layout/pyramid2"/>
    <dgm:cxn modelId="{15BE5AC9-52CE-4798-AC93-EADA10F5D62D}" type="presOf" srcId="{BB83280F-27D3-4ACD-90B7-8E6D72E22BE2}" destId="{EFB7FFCE-4B3F-4383-9398-3A90D2BB1111}" srcOrd="0" destOrd="0" presId="urn:microsoft.com/office/officeart/2005/8/layout/pyramid2"/>
    <dgm:cxn modelId="{CA73DAE4-0064-4112-A9C5-7F10893A992C}" type="presOf" srcId="{DBEF7FE0-83BE-45FA-B3B6-1023714CBECA}" destId="{E5412164-DA14-4521-B5C9-466C439ED092}" srcOrd="0" destOrd="0" presId="urn:microsoft.com/office/officeart/2005/8/layout/pyramid2"/>
    <dgm:cxn modelId="{205FE8DD-4FFF-447B-909B-FC0A226578C3}" type="presOf" srcId="{02E1CB91-3461-4489-81B3-73E2324234C5}" destId="{0DC69AED-F0A5-4A58-9B24-6480A22AA379}" srcOrd="0" destOrd="0" presId="urn:microsoft.com/office/officeart/2005/8/layout/pyramid2"/>
    <dgm:cxn modelId="{0C643C6A-E259-47A1-84AF-398D340C88FB}" srcId="{102E311F-67EB-4DC2-BD7F-7664AEC5D60F}" destId="{069CDE90-0990-4413-83F4-E92B72297E2E}" srcOrd="0" destOrd="0" parTransId="{FD205E62-057C-411C-A8F7-C1FC9AA78CFC}" sibTransId="{779A78D8-C9C3-4B33-9C8B-A38AEDEB5988}"/>
    <dgm:cxn modelId="{FB2D802B-74DB-4577-84D0-A24CBFA11AC4}" type="presOf" srcId="{069CDE90-0990-4413-83F4-E92B72297E2E}" destId="{AE2DEBFF-C5EA-439F-B497-06C32C66E492}" srcOrd="0" destOrd="0" presId="urn:microsoft.com/office/officeart/2005/8/layout/pyramid2"/>
    <dgm:cxn modelId="{E269B474-E511-42E0-AE1C-4639E38FF655}" srcId="{102E311F-67EB-4DC2-BD7F-7664AEC5D60F}" destId="{BB83280F-27D3-4ACD-90B7-8E6D72E22BE2}" srcOrd="1" destOrd="0" parTransId="{BCF5C45C-2DA7-40A0-9F83-B2234CAEA878}" sibTransId="{757D1B8E-958E-45DE-8F22-5B5048E1D3F5}"/>
    <dgm:cxn modelId="{2C321379-EA52-4F7B-AE5C-6D9EDCA657C3}" srcId="{102E311F-67EB-4DC2-BD7F-7664AEC5D60F}" destId="{DBEF7FE0-83BE-45FA-B3B6-1023714CBECA}" srcOrd="2" destOrd="0" parTransId="{86CE0E8F-0CAD-45AD-BC69-2CB546E2FADC}" sibTransId="{D04E7C2F-A19D-4D3E-B31D-DD613AB365D0}"/>
    <dgm:cxn modelId="{1CEAA77F-DF72-4C90-8A0B-E13DC898E437}" type="presParOf" srcId="{FBF5858B-5631-4E13-ADB4-CB0CA3F24404}" destId="{3D2FE4F3-5EF1-4D89-909E-AD40AC62D35B}" srcOrd="0" destOrd="0" presId="urn:microsoft.com/office/officeart/2005/8/layout/pyramid2"/>
    <dgm:cxn modelId="{0F7A92A9-E9E8-4D75-96FD-C1F86CD32360}" type="presParOf" srcId="{FBF5858B-5631-4E13-ADB4-CB0CA3F24404}" destId="{5C62C7A2-B8F4-43BD-81E0-D1A95F7BE272}" srcOrd="1" destOrd="0" presId="urn:microsoft.com/office/officeart/2005/8/layout/pyramid2"/>
    <dgm:cxn modelId="{0A2F225D-BF52-4C37-B136-080745D92B10}" type="presParOf" srcId="{5C62C7A2-B8F4-43BD-81E0-D1A95F7BE272}" destId="{AE2DEBFF-C5EA-439F-B497-06C32C66E492}" srcOrd="0" destOrd="0" presId="urn:microsoft.com/office/officeart/2005/8/layout/pyramid2"/>
    <dgm:cxn modelId="{FA518BE7-A262-4484-8312-94879AA123E5}" type="presParOf" srcId="{5C62C7A2-B8F4-43BD-81E0-D1A95F7BE272}" destId="{310F1001-6878-470A-B42C-360DBEA44E39}" srcOrd="1" destOrd="0" presId="urn:microsoft.com/office/officeart/2005/8/layout/pyramid2"/>
    <dgm:cxn modelId="{34ABAA33-AF57-4F97-9A9B-A51F289073A6}" type="presParOf" srcId="{5C62C7A2-B8F4-43BD-81E0-D1A95F7BE272}" destId="{EFB7FFCE-4B3F-4383-9398-3A90D2BB1111}" srcOrd="2" destOrd="0" presId="urn:microsoft.com/office/officeart/2005/8/layout/pyramid2"/>
    <dgm:cxn modelId="{2810B764-95AF-4633-80F7-3B4D97157562}" type="presParOf" srcId="{5C62C7A2-B8F4-43BD-81E0-D1A95F7BE272}" destId="{F3DD818B-18D1-4D76-91EA-AF6ED2F8B00D}" srcOrd="3" destOrd="0" presId="urn:microsoft.com/office/officeart/2005/8/layout/pyramid2"/>
    <dgm:cxn modelId="{0FBD0B80-5673-42D4-B26B-323BD976D6A5}" type="presParOf" srcId="{5C62C7A2-B8F4-43BD-81E0-D1A95F7BE272}" destId="{E5412164-DA14-4521-B5C9-466C439ED092}" srcOrd="4" destOrd="0" presId="urn:microsoft.com/office/officeart/2005/8/layout/pyramid2"/>
    <dgm:cxn modelId="{BE10E9EB-7333-462D-BAEC-F9FBB21300D9}" type="presParOf" srcId="{5C62C7A2-B8F4-43BD-81E0-D1A95F7BE272}" destId="{241A7BD7-3F46-4C07-8000-0B4D7B90E21D}" srcOrd="5" destOrd="0" presId="urn:microsoft.com/office/officeart/2005/8/layout/pyramid2"/>
    <dgm:cxn modelId="{71D422DE-1CB0-4046-A8FC-E412A1F66334}" type="presParOf" srcId="{5C62C7A2-B8F4-43BD-81E0-D1A95F7BE272}" destId="{0DC69AED-F0A5-4A58-9B24-6480A22AA379}" srcOrd="6" destOrd="0" presId="urn:microsoft.com/office/officeart/2005/8/layout/pyramid2"/>
    <dgm:cxn modelId="{098D1E2B-CA6E-467B-9C6E-75F006983E3F}" type="presParOf" srcId="{5C62C7A2-B8F4-43BD-81E0-D1A95F7BE272}" destId="{CBC5AA4D-3C1E-48DB-8B6A-57913BDDA452}"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4AF76DD-C4D8-4B4B-A2ED-E8EFBE76FEE3}" type="doc">
      <dgm:prSet loTypeId="urn:microsoft.com/office/officeart/2005/8/layout/hList6" loCatId="list" qsTypeId="urn:microsoft.com/office/officeart/2005/8/quickstyle/3d1" qsCatId="3D" csTypeId="urn:microsoft.com/office/officeart/2005/8/colors/accent3_3" csCatId="accent3" phldr="1"/>
      <dgm:spPr/>
      <dgm:t>
        <a:bodyPr/>
        <a:lstStyle/>
        <a:p>
          <a:pPr rtl="1"/>
          <a:endParaRPr lang="fa-IR"/>
        </a:p>
      </dgm:t>
    </dgm:pt>
    <dgm:pt modelId="{8BA35B72-58AF-4400-B434-AD2989C46EA2}">
      <dgm:prSet/>
      <dgm:spPr/>
      <dgm:t>
        <a:bodyPr/>
        <a:lstStyle/>
        <a:p>
          <a:pPr rtl="1"/>
          <a:r>
            <a:rPr lang="fa-IR" dirty="0" smtClean="0">
              <a:latin typeface="B Baraiya"/>
              <a:cs typeface="B Zar" pitchFamily="2" charset="-78"/>
            </a:rPr>
            <a:t>صندوق زمین و ساختمان</a:t>
          </a:r>
          <a:endParaRPr lang="fa-IR" dirty="0">
            <a:latin typeface="B Baraiya"/>
            <a:cs typeface="B Zar" pitchFamily="2" charset="-78"/>
          </a:endParaRPr>
        </a:p>
      </dgm:t>
    </dgm:pt>
    <dgm:pt modelId="{DFB6113D-BF34-44BA-9D21-1A14547C763E}" type="parTrans" cxnId="{2D66E52C-7CDA-43D0-A3B5-6CA6CBC51880}">
      <dgm:prSet/>
      <dgm:spPr/>
      <dgm:t>
        <a:bodyPr/>
        <a:lstStyle/>
        <a:p>
          <a:pPr rtl="1"/>
          <a:endParaRPr lang="fa-IR"/>
        </a:p>
      </dgm:t>
    </dgm:pt>
    <dgm:pt modelId="{89156232-7695-408E-A961-58942FF9246E}" type="sibTrans" cxnId="{2D66E52C-7CDA-43D0-A3B5-6CA6CBC51880}">
      <dgm:prSet/>
      <dgm:spPr/>
      <dgm:t>
        <a:bodyPr/>
        <a:lstStyle/>
        <a:p>
          <a:pPr rtl="1"/>
          <a:endParaRPr lang="fa-IR"/>
        </a:p>
      </dgm:t>
    </dgm:pt>
    <dgm:pt modelId="{B9735671-1D69-46BC-B930-FA282B1DAF12}">
      <dgm:prSet/>
      <dgm:spPr/>
      <dgm:t>
        <a:bodyPr/>
        <a:lstStyle/>
        <a:p>
          <a:pPr rtl="1"/>
          <a:r>
            <a:rPr lang="fa-IR" dirty="0" smtClean="0">
              <a:latin typeface="B Baraiya"/>
              <a:cs typeface="B Zar" pitchFamily="2" charset="-78"/>
            </a:rPr>
            <a:t>صندوق بهره‌برداري</a:t>
          </a:r>
          <a:endParaRPr lang="fa-IR" dirty="0">
            <a:latin typeface="B Baraiya"/>
            <a:cs typeface="B Zar" pitchFamily="2" charset="-78"/>
          </a:endParaRPr>
        </a:p>
      </dgm:t>
    </dgm:pt>
    <dgm:pt modelId="{A1CACD57-EA79-44CA-B4DD-0B059BE99EA5}" type="parTrans" cxnId="{1F7B7710-3C4D-4EF7-8D62-81DC5F5DD0F0}">
      <dgm:prSet/>
      <dgm:spPr/>
      <dgm:t>
        <a:bodyPr/>
        <a:lstStyle/>
        <a:p>
          <a:pPr rtl="1"/>
          <a:endParaRPr lang="fa-IR"/>
        </a:p>
      </dgm:t>
    </dgm:pt>
    <dgm:pt modelId="{2D97295A-9BA1-4C63-A18A-B683FE0B441A}" type="sibTrans" cxnId="{1F7B7710-3C4D-4EF7-8D62-81DC5F5DD0F0}">
      <dgm:prSet/>
      <dgm:spPr/>
      <dgm:t>
        <a:bodyPr/>
        <a:lstStyle/>
        <a:p>
          <a:pPr rtl="1"/>
          <a:endParaRPr lang="fa-IR"/>
        </a:p>
      </dgm:t>
    </dgm:pt>
    <dgm:pt modelId="{4FB68E95-DD0B-44D6-BB2F-3113257C70BE}" type="pres">
      <dgm:prSet presAssocID="{04AF76DD-C4D8-4B4B-A2ED-E8EFBE76FEE3}" presName="Name0" presStyleCnt="0">
        <dgm:presLayoutVars>
          <dgm:dir/>
          <dgm:resizeHandles val="exact"/>
        </dgm:presLayoutVars>
      </dgm:prSet>
      <dgm:spPr/>
      <dgm:t>
        <a:bodyPr/>
        <a:lstStyle/>
        <a:p>
          <a:pPr rtl="1"/>
          <a:endParaRPr lang="fa-IR"/>
        </a:p>
      </dgm:t>
    </dgm:pt>
    <dgm:pt modelId="{F368ECE0-EAAA-4B1C-962C-7637D7527479}" type="pres">
      <dgm:prSet presAssocID="{8BA35B72-58AF-4400-B434-AD2989C46EA2}" presName="node" presStyleLbl="node1" presStyleIdx="0" presStyleCnt="2">
        <dgm:presLayoutVars>
          <dgm:bulletEnabled val="1"/>
        </dgm:presLayoutVars>
      </dgm:prSet>
      <dgm:spPr/>
      <dgm:t>
        <a:bodyPr/>
        <a:lstStyle/>
        <a:p>
          <a:pPr rtl="1"/>
          <a:endParaRPr lang="fa-IR"/>
        </a:p>
      </dgm:t>
    </dgm:pt>
    <dgm:pt modelId="{426B5928-AF2E-460B-BE54-40B1B6EB0C2F}" type="pres">
      <dgm:prSet presAssocID="{89156232-7695-408E-A961-58942FF9246E}" presName="sibTrans" presStyleCnt="0"/>
      <dgm:spPr/>
      <dgm:t>
        <a:bodyPr/>
        <a:lstStyle/>
        <a:p>
          <a:pPr rtl="1"/>
          <a:endParaRPr lang="fa-IR"/>
        </a:p>
      </dgm:t>
    </dgm:pt>
    <dgm:pt modelId="{728C73CB-083A-4E51-9869-A3D663309962}" type="pres">
      <dgm:prSet presAssocID="{B9735671-1D69-46BC-B930-FA282B1DAF12}" presName="node" presStyleLbl="node1" presStyleIdx="1" presStyleCnt="2">
        <dgm:presLayoutVars>
          <dgm:bulletEnabled val="1"/>
        </dgm:presLayoutVars>
      </dgm:prSet>
      <dgm:spPr/>
      <dgm:t>
        <a:bodyPr/>
        <a:lstStyle/>
        <a:p>
          <a:pPr rtl="1"/>
          <a:endParaRPr lang="fa-IR"/>
        </a:p>
      </dgm:t>
    </dgm:pt>
  </dgm:ptLst>
  <dgm:cxnLst>
    <dgm:cxn modelId="{31D60922-4644-45FD-8768-4069662464A4}" type="presOf" srcId="{B9735671-1D69-46BC-B930-FA282B1DAF12}" destId="{728C73CB-083A-4E51-9869-A3D663309962}" srcOrd="0" destOrd="0" presId="urn:microsoft.com/office/officeart/2005/8/layout/hList6"/>
    <dgm:cxn modelId="{F2B20A87-8E80-4AF4-AF71-85BF057F9A7F}" type="presOf" srcId="{04AF76DD-C4D8-4B4B-A2ED-E8EFBE76FEE3}" destId="{4FB68E95-DD0B-44D6-BB2F-3113257C70BE}" srcOrd="0" destOrd="0" presId="urn:microsoft.com/office/officeart/2005/8/layout/hList6"/>
    <dgm:cxn modelId="{421D158B-9A9E-4B10-B48D-F521842ECF3D}" type="presOf" srcId="{8BA35B72-58AF-4400-B434-AD2989C46EA2}" destId="{F368ECE0-EAAA-4B1C-962C-7637D7527479}" srcOrd="0" destOrd="0" presId="urn:microsoft.com/office/officeart/2005/8/layout/hList6"/>
    <dgm:cxn modelId="{2D66E52C-7CDA-43D0-A3B5-6CA6CBC51880}" srcId="{04AF76DD-C4D8-4B4B-A2ED-E8EFBE76FEE3}" destId="{8BA35B72-58AF-4400-B434-AD2989C46EA2}" srcOrd="0" destOrd="0" parTransId="{DFB6113D-BF34-44BA-9D21-1A14547C763E}" sibTransId="{89156232-7695-408E-A961-58942FF9246E}"/>
    <dgm:cxn modelId="{1F7B7710-3C4D-4EF7-8D62-81DC5F5DD0F0}" srcId="{04AF76DD-C4D8-4B4B-A2ED-E8EFBE76FEE3}" destId="{B9735671-1D69-46BC-B930-FA282B1DAF12}" srcOrd="1" destOrd="0" parTransId="{A1CACD57-EA79-44CA-B4DD-0B059BE99EA5}" sibTransId="{2D97295A-9BA1-4C63-A18A-B683FE0B441A}"/>
    <dgm:cxn modelId="{51BAC627-EFEA-4C2C-8568-F54C4D519BB2}" type="presParOf" srcId="{4FB68E95-DD0B-44D6-BB2F-3113257C70BE}" destId="{F368ECE0-EAAA-4B1C-962C-7637D7527479}" srcOrd="0" destOrd="0" presId="urn:microsoft.com/office/officeart/2005/8/layout/hList6"/>
    <dgm:cxn modelId="{FDAB294B-8A2D-4BBB-92E9-7B94E4DB4050}" type="presParOf" srcId="{4FB68E95-DD0B-44D6-BB2F-3113257C70BE}" destId="{426B5928-AF2E-460B-BE54-40B1B6EB0C2F}" srcOrd="1" destOrd="0" presId="urn:microsoft.com/office/officeart/2005/8/layout/hList6"/>
    <dgm:cxn modelId="{BBA83951-14D9-4A3A-96B5-17A982DB12BC}" type="presParOf" srcId="{4FB68E95-DD0B-44D6-BB2F-3113257C70BE}" destId="{728C73CB-083A-4E51-9869-A3D663309962}"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E3E1BB6-96B5-4A78-AEC1-6767DC444D15}"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pPr rtl="1"/>
          <a:endParaRPr lang="fa-IR"/>
        </a:p>
      </dgm:t>
    </dgm:pt>
    <dgm:pt modelId="{822C2525-84D1-4748-A8A1-0ED51C7584FB}">
      <dgm:prSet custT="1"/>
      <dgm:spPr/>
      <dgm:t>
        <a:bodyPr/>
        <a:lstStyle/>
        <a:p>
          <a:pPr rtl="1"/>
          <a:r>
            <a:rPr lang="fa-IR" sz="1700" dirty="0" smtClean="0">
              <a:latin typeface="Arial Unicode MS" pitchFamily="34" charset="-128"/>
              <a:ea typeface="Arial Unicode MS" pitchFamily="34" charset="-128"/>
              <a:cs typeface="Arial Unicode MS" pitchFamily="34" charset="-128"/>
            </a:rPr>
            <a:t>تأمین منابع مالی مورد نیاز برای پروژۀ ساختمانی</a:t>
          </a:r>
          <a:endParaRPr lang="en-US" sz="1700" dirty="0">
            <a:latin typeface="Arial Unicode MS" pitchFamily="34" charset="-128"/>
            <a:ea typeface="Arial Unicode MS" pitchFamily="34" charset="-128"/>
            <a:cs typeface="Arial Unicode MS" pitchFamily="34" charset="-128"/>
          </a:endParaRPr>
        </a:p>
      </dgm:t>
    </dgm:pt>
    <dgm:pt modelId="{5EBDFD4A-601B-4BEB-84D7-38C24AEEDC73}" type="parTrans" cxnId="{A65987DC-0E62-4A4F-9F2B-6A8EFE165A83}">
      <dgm:prSet/>
      <dgm:spPr/>
      <dgm:t>
        <a:bodyPr/>
        <a:lstStyle/>
        <a:p>
          <a:pPr rtl="1"/>
          <a:endParaRPr lang="fa-IR" sz="1700">
            <a:latin typeface="Arial Unicode MS" pitchFamily="34" charset="-128"/>
            <a:ea typeface="Arial Unicode MS" pitchFamily="34" charset="-128"/>
            <a:cs typeface="Arial Unicode MS" pitchFamily="34" charset="-128"/>
          </a:endParaRPr>
        </a:p>
      </dgm:t>
    </dgm:pt>
    <dgm:pt modelId="{E83BAF34-645A-4112-A28D-A3BF59E95CBE}" type="sibTrans" cxnId="{A65987DC-0E62-4A4F-9F2B-6A8EFE165A83}">
      <dgm:prSet custT="1"/>
      <dgm:spPr/>
      <dgm:t>
        <a:bodyPr/>
        <a:lstStyle/>
        <a:p>
          <a:pPr rtl="1"/>
          <a:endParaRPr lang="fa-IR" sz="1700">
            <a:latin typeface="Arial Unicode MS" pitchFamily="34" charset="-128"/>
            <a:ea typeface="Arial Unicode MS" pitchFamily="34" charset="-128"/>
            <a:cs typeface="Arial Unicode MS" pitchFamily="34" charset="-128"/>
          </a:endParaRPr>
        </a:p>
      </dgm:t>
    </dgm:pt>
    <dgm:pt modelId="{22DB3763-71B2-42AD-A362-1B2FEFD6D6F6}">
      <dgm:prSet custT="1"/>
      <dgm:spPr/>
      <dgm:t>
        <a:bodyPr/>
        <a:lstStyle/>
        <a:p>
          <a:pPr rtl="1"/>
          <a:r>
            <a:rPr lang="fa-IR" sz="1700" dirty="0" smtClean="0">
              <a:latin typeface="Arial Unicode MS" pitchFamily="34" charset="-128"/>
              <a:ea typeface="Arial Unicode MS" pitchFamily="34" charset="-128"/>
              <a:cs typeface="Arial Unicode MS" pitchFamily="34" charset="-128"/>
            </a:rPr>
            <a:t>بهره‌مندی سرمایه‌گذاران خرد از سود ناشی از ساخت و ساز</a:t>
          </a:r>
          <a:endParaRPr lang="en-US" sz="1700" dirty="0">
            <a:latin typeface="Arial Unicode MS" pitchFamily="34" charset="-128"/>
            <a:ea typeface="Arial Unicode MS" pitchFamily="34" charset="-128"/>
            <a:cs typeface="Arial Unicode MS" pitchFamily="34" charset="-128"/>
          </a:endParaRPr>
        </a:p>
      </dgm:t>
    </dgm:pt>
    <dgm:pt modelId="{15A09BA3-66A7-4E7D-B811-D0041803DB37}" type="parTrans" cxnId="{AE659271-1219-40E9-92D5-AA6052F2F48D}">
      <dgm:prSet/>
      <dgm:spPr/>
      <dgm:t>
        <a:bodyPr/>
        <a:lstStyle/>
        <a:p>
          <a:pPr rtl="1"/>
          <a:endParaRPr lang="fa-IR" sz="1700">
            <a:latin typeface="Arial Unicode MS" pitchFamily="34" charset="-128"/>
            <a:ea typeface="Arial Unicode MS" pitchFamily="34" charset="-128"/>
            <a:cs typeface="Arial Unicode MS" pitchFamily="34" charset="-128"/>
          </a:endParaRPr>
        </a:p>
      </dgm:t>
    </dgm:pt>
    <dgm:pt modelId="{72A2285F-B92D-4D1B-9AC6-14769E186F71}" type="sibTrans" cxnId="{AE659271-1219-40E9-92D5-AA6052F2F48D}">
      <dgm:prSet custT="1"/>
      <dgm:spPr/>
      <dgm:t>
        <a:bodyPr/>
        <a:lstStyle/>
        <a:p>
          <a:pPr rtl="1"/>
          <a:endParaRPr lang="fa-IR" sz="1700">
            <a:latin typeface="Arial Unicode MS" pitchFamily="34" charset="-128"/>
            <a:ea typeface="Arial Unicode MS" pitchFamily="34" charset="-128"/>
            <a:cs typeface="Arial Unicode MS" pitchFamily="34" charset="-128"/>
          </a:endParaRPr>
        </a:p>
      </dgm:t>
    </dgm:pt>
    <dgm:pt modelId="{C41C7164-D2DE-4A64-A9EB-CEB474A56F8C}">
      <dgm:prSet custT="1"/>
      <dgm:spPr/>
      <dgm:t>
        <a:bodyPr/>
        <a:lstStyle/>
        <a:p>
          <a:pPr rtl="1"/>
          <a:r>
            <a:rPr lang="fa-IR" sz="1700" dirty="0" smtClean="0">
              <a:latin typeface="Arial Unicode MS" pitchFamily="34" charset="-128"/>
              <a:ea typeface="Arial Unicode MS" pitchFamily="34" charset="-128"/>
              <a:cs typeface="Arial Unicode MS" pitchFamily="34" charset="-128"/>
            </a:rPr>
            <a:t>مصونیت سرمایه‌گذاران خرد از افزایش قیمت بخش مسکن</a:t>
          </a:r>
          <a:endParaRPr lang="en-US" sz="1700" dirty="0">
            <a:latin typeface="Arial Unicode MS" pitchFamily="34" charset="-128"/>
            <a:ea typeface="Arial Unicode MS" pitchFamily="34" charset="-128"/>
            <a:cs typeface="Arial Unicode MS" pitchFamily="34" charset="-128"/>
          </a:endParaRPr>
        </a:p>
      </dgm:t>
    </dgm:pt>
    <dgm:pt modelId="{9EB3DDF5-F364-485B-A92D-6CE16880129E}" type="parTrans" cxnId="{552CAB12-CB95-405E-A34E-75C03DB7D550}">
      <dgm:prSet/>
      <dgm:spPr/>
      <dgm:t>
        <a:bodyPr/>
        <a:lstStyle/>
        <a:p>
          <a:pPr rtl="1"/>
          <a:endParaRPr lang="fa-IR" sz="1700">
            <a:latin typeface="Arial Unicode MS" pitchFamily="34" charset="-128"/>
            <a:ea typeface="Arial Unicode MS" pitchFamily="34" charset="-128"/>
            <a:cs typeface="Arial Unicode MS" pitchFamily="34" charset="-128"/>
          </a:endParaRPr>
        </a:p>
      </dgm:t>
    </dgm:pt>
    <dgm:pt modelId="{0576945C-17BE-4C7D-B278-DBE3F0ABE280}" type="sibTrans" cxnId="{552CAB12-CB95-405E-A34E-75C03DB7D550}">
      <dgm:prSet/>
      <dgm:spPr/>
      <dgm:t>
        <a:bodyPr/>
        <a:lstStyle/>
        <a:p>
          <a:pPr rtl="1"/>
          <a:endParaRPr lang="fa-IR" sz="1700">
            <a:latin typeface="Arial Unicode MS" pitchFamily="34" charset="-128"/>
            <a:ea typeface="Arial Unicode MS" pitchFamily="34" charset="-128"/>
            <a:cs typeface="Arial Unicode MS" pitchFamily="34" charset="-128"/>
          </a:endParaRPr>
        </a:p>
      </dgm:t>
    </dgm:pt>
    <dgm:pt modelId="{C76B9B3C-E4A1-45E4-BD32-6B2BA331ED54}" type="pres">
      <dgm:prSet presAssocID="{7E3E1BB6-96B5-4A78-AEC1-6767DC444D15}" presName="outerComposite" presStyleCnt="0">
        <dgm:presLayoutVars>
          <dgm:chMax val="5"/>
          <dgm:dir/>
          <dgm:resizeHandles val="exact"/>
        </dgm:presLayoutVars>
      </dgm:prSet>
      <dgm:spPr/>
      <dgm:t>
        <a:bodyPr/>
        <a:lstStyle/>
        <a:p>
          <a:pPr rtl="1"/>
          <a:endParaRPr lang="fa-IR"/>
        </a:p>
      </dgm:t>
    </dgm:pt>
    <dgm:pt modelId="{943CF311-B851-4C8C-BEF1-78A900EB67F1}" type="pres">
      <dgm:prSet presAssocID="{7E3E1BB6-96B5-4A78-AEC1-6767DC444D15}" presName="dummyMaxCanvas" presStyleCnt="0">
        <dgm:presLayoutVars/>
      </dgm:prSet>
      <dgm:spPr/>
    </dgm:pt>
    <dgm:pt modelId="{D0FDB403-D76D-4CFB-A1E0-927D0C45DCE9}" type="pres">
      <dgm:prSet presAssocID="{7E3E1BB6-96B5-4A78-AEC1-6767DC444D15}" presName="ThreeNodes_1" presStyleLbl="node1" presStyleIdx="0" presStyleCnt="3">
        <dgm:presLayoutVars>
          <dgm:bulletEnabled val="1"/>
        </dgm:presLayoutVars>
      </dgm:prSet>
      <dgm:spPr/>
      <dgm:t>
        <a:bodyPr/>
        <a:lstStyle/>
        <a:p>
          <a:pPr rtl="1"/>
          <a:endParaRPr lang="fa-IR"/>
        </a:p>
      </dgm:t>
    </dgm:pt>
    <dgm:pt modelId="{53AC1C14-80D7-47A9-B91D-BB1494A54403}" type="pres">
      <dgm:prSet presAssocID="{7E3E1BB6-96B5-4A78-AEC1-6767DC444D15}" presName="ThreeNodes_2" presStyleLbl="node1" presStyleIdx="1" presStyleCnt="3">
        <dgm:presLayoutVars>
          <dgm:bulletEnabled val="1"/>
        </dgm:presLayoutVars>
      </dgm:prSet>
      <dgm:spPr/>
      <dgm:t>
        <a:bodyPr/>
        <a:lstStyle/>
        <a:p>
          <a:pPr rtl="1"/>
          <a:endParaRPr lang="fa-IR"/>
        </a:p>
      </dgm:t>
    </dgm:pt>
    <dgm:pt modelId="{FFFBC247-98FA-404C-807A-B9F420BDB0F7}" type="pres">
      <dgm:prSet presAssocID="{7E3E1BB6-96B5-4A78-AEC1-6767DC444D15}" presName="ThreeNodes_3" presStyleLbl="node1" presStyleIdx="2" presStyleCnt="3">
        <dgm:presLayoutVars>
          <dgm:bulletEnabled val="1"/>
        </dgm:presLayoutVars>
      </dgm:prSet>
      <dgm:spPr/>
      <dgm:t>
        <a:bodyPr/>
        <a:lstStyle/>
        <a:p>
          <a:pPr rtl="1"/>
          <a:endParaRPr lang="fa-IR"/>
        </a:p>
      </dgm:t>
    </dgm:pt>
    <dgm:pt modelId="{2D96D124-C58B-4853-A14A-D19ABF7EE42E}" type="pres">
      <dgm:prSet presAssocID="{7E3E1BB6-96B5-4A78-AEC1-6767DC444D15}" presName="ThreeConn_1-2" presStyleLbl="fgAccFollowNode1" presStyleIdx="0" presStyleCnt="2">
        <dgm:presLayoutVars>
          <dgm:bulletEnabled val="1"/>
        </dgm:presLayoutVars>
      </dgm:prSet>
      <dgm:spPr/>
      <dgm:t>
        <a:bodyPr/>
        <a:lstStyle/>
        <a:p>
          <a:pPr rtl="1"/>
          <a:endParaRPr lang="fa-IR"/>
        </a:p>
      </dgm:t>
    </dgm:pt>
    <dgm:pt modelId="{D2C62ED9-FDD1-48E3-839D-B4F86B040A99}" type="pres">
      <dgm:prSet presAssocID="{7E3E1BB6-96B5-4A78-AEC1-6767DC444D15}" presName="ThreeConn_2-3" presStyleLbl="fgAccFollowNode1" presStyleIdx="1" presStyleCnt="2">
        <dgm:presLayoutVars>
          <dgm:bulletEnabled val="1"/>
        </dgm:presLayoutVars>
      </dgm:prSet>
      <dgm:spPr/>
      <dgm:t>
        <a:bodyPr/>
        <a:lstStyle/>
        <a:p>
          <a:pPr rtl="1"/>
          <a:endParaRPr lang="fa-IR"/>
        </a:p>
      </dgm:t>
    </dgm:pt>
    <dgm:pt modelId="{1983DB64-EE30-4DDA-915A-64FDE91A1EE7}" type="pres">
      <dgm:prSet presAssocID="{7E3E1BB6-96B5-4A78-AEC1-6767DC444D15}" presName="ThreeNodes_1_text" presStyleLbl="node1" presStyleIdx="2" presStyleCnt="3">
        <dgm:presLayoutVars>
          <dgm:bulletEnabled val="1"/>
        </dgm:presLayoutVars>
      </dgm:prSet>
      <dgm:spPr/>
      <dgm:t>
        <a:bodyPr/>
        <a:lstStyle/>
        <a:p>
          <a:pPr rtl="1"/>
          <a:endParaRPr lang="fa-IR"/>
        </a:p>
      </dgm:t>
    </dgm:pt>
    <dgm:pt modelId="{DB5E5847-F709-47D6-AD74-9A0B4E0A2B5E}" type="pres">
      <dgm:prSet presAssocID="{7E3E1BB6-96B5-4A78-AEC1-6767DC444D15}" presName="ThreeNodes_2_text" presStyleLbl="node1" presStyleIdx="2" presStyleCnt="3">
        <dgm:presLayoutVars>
          <dgm:bulletEnabled val="1"/>
        </dgm:presLayoutVars>
      </dgm:prSet>
      <dgm:spPr/>
      <dgm:t>
        <a:bodyPr/>
        <a:lstStyle/>
        <a:p>
          <a:pPr rtl="1"/>
          <a:endParaRPr lang="fa-IR"/>
        </a:p>
      </dgm:t>
    </dgm:pt>
    <dgm:pt modelId="{2C8BAC0A-3B9C-47AD-948B-B16A40B3774C}" type="pres">
      <dgm:prSet presAssocID="{7E3E1BB6-96B5-4A78-AEC1-6767DC444D15}" presName="ThreeNodes_3_text" presStyleLbl="node1" presStyleIdx="2" presStyleCnt="3">
        <dgm:presLayoutVars>
          <dgm:bulletEnabled val="1"/>
        </dgm:presLayoutVars>
      </dgm:prSet>
      <dgm:spPr/>
      <dgm:t>
        <a:bodyPr/>
        <a:lstStyle/>
        <a:p>
          <a:pPr rtl="1"/>
          <a:endParaRPr lang="fa-IR"/>
        </a:p>
      </dgm:t>
    </dgm:pt>
  </dgm:ptLst>
  <dgm:cxnLst>
    <dgm:cxn modelId="{DFBB2505-214D-4AC8-B782-9562F93C780E}" type="presOf" srcId="{C41C7164-D2DE-4A64-A9EB-CEB474A56F8C}" destId="{2C8BAC0A-3B9C-47AD-948B-B16A40B3774C}" srcOrd="1" destOrd="0" presId="urn:microsoft.com/office/officeart/2005/8/layout/vProcess5"/>
    <dgm:cxn modelId="{552CAB12-CB95-405E-A34E-75C03DB7D550}" srcId="{7E3E1BB6-96B5-4A78-AEC1-6767DC444D15}" destId="{C41C7164-D2DE-4A64-A9EB-CEB474A56F8C}" srcOrd="2" destOrd="0" parTransId="{9EB3DDF5-F364-485B-A92D-6CE16880129E}" sibTransId="{0576945C-17BE-4C7D-B278-DBE3F0ABE280}"/>
    <dgm:cxn modelId="{BDDBEACF-86E6-4601-A5B2-B09414D42260}" type="presOf" srcId="{E83BAF34-645A-4112-A28D-A3BF59E95CBE}" destId="{2D96D124-C58B-4853-A14A-D19ABF7EE42E}" srcOrd="0" destOrd="0" presId="urn:microsoft.com/office/officeart/2005/8/layout/vProcess5"/>
    <dgm:cxn modelId="{073F457D-3D81-4851-A577-B91F6015BB36}" type="presOf" srcId="{72A2285F-B92D-4D1B-9AC6-14769E186F71}" destId="{D2C62ED9-FDD1-48E3-839D-B4F86B040A99}" srcOrd="0" destOrd="0" presId="urn:microsoft.com/office/officeart/2005/8/layout/vProcess5"/>
    <dgm:cxn modelId="{C93B7C1B-82B4-422B-B28C-5B86F0662D22}" type="presOf" srcId="{822C2525-84D1-4748-A8A1-0ED51C7584FB}" destId="{D0FDB403-D76D-4CFB-A1E0-927D0C45DCE9}" srcOrd="0" destOrd="0" presId="urn:microsoft.com/office/officeart/2005/8/layout/vProcess5"/>
    <dgm:cxn modelId="{AE659271-1219-40E9-92D5-AA6052F2F48D}" srcId="{7E3E1BB6-96B5-4A78-AEC1-6767DC444D15}" destId="{22DB3763-71B2-42AD-A362-1B2FEFD6D6F6}" srcOrd="1" destOrd="0" parTransId="{15A09BA3-66A7-4E7D-B811-D0041803DB37}" sibTransId="{72A2285F-B92D-4D1B-9AC6-14769E186F71}"/>
    <dgm:cxn modelId="{8C075707-AAE9-4870-B970-E67F0855AD41}" type="presOf" srcId="{22DB3763-71B2-42AD-A362-1B2FEFD6D6F6}" destId="{DB5E5847-F709-47D6-AD74-9A0B4E0A2B5E}" srcOrd="1" destOrd="0" presId="urn:microsoft.com/office/officeart/2005/8/layout/vProcess5"/>
    <dgm:cxn modelId="{D6754E0E-EAFB-4D36-AE95-7E6396AB8901}" type="presOf" srcId="{C41C7164-D2DE-4A64-A9EB-CEB474A56F8C}" destId="{FFFBC247-98FA-404C-807A-B9F420BDB0F7}" srcOrd="0" destOrd="0" presId="urn:microsoft.com/office/officeart/2005/8/layout/vProcess5"/>
    <dgm:cxn modelId="{53B6783A-194F-4A87-ACDF-7C0DE27404BB}" type="presOf" srcId="{7E3E1BB6-96B5-4A78-AEC1-6767DC444D15}" destId="{C76B9B3C-E4A1-45E4-BD32-6B2BA331ED54}" srcOrd="0" destOrd="0" presId="urn:microsoft.com/office/officeart/2005/8/layout/vProcess5"/>
    <dgm:cxn modelId="{9F7A56EC-327D-4D34-A4D8-3DBC96CECDD3}" type="presOf" srcId="{22DB3763-71B2-42AD-A362-1B2FEFD6D6F6}" destId="{53AC1C14-80D7-47A9-B91D-BB1494A54403}" srcOrd="0" destOrd="0" presId="urn:microsoft.com/office/officeart/2005/8/layout/vProcess5"/>
    <dgm:cxn modelId="{A65987DC-0E62-4A4F-9F2B-6A8EFE165A83}" srcId="{7E3E1BB6-96B5-4A78-AEC1-6767DC444D15}" destId="{822C2525-84D1-4748-A8A1-0ED51C7584FB}" srcOrd="0" destOrd="0" parTransId="{5EBDFD4A-601B-4BEB-84D7-38C24AEEDC73}" sibTransId="{E83BAF34-645A-4112-A28D-A3BF59E95CBE}"/>
    <dgm:cxn modelId="{0DFE1B6D-277C-4AA7-8051-2A231797FF22}" type="presOf" srcId="{822C2525-84D1-4748-A8A1-0ED51C7584FB}" destId="{1983DB64-EE30-4DDA-915A-64FDE91A1EE7}" srcOrd="1" destOrd="0" presId="urn:microsoft.com/office/officeart/2005/8/layout/vProcess5"/>
    <dgm:cxn modelId="{6DAFBF28-6C7D-4DA8-B114-DC76B9A717F4}" type="presParOf" srcId="{C76B9B3C-E4A1-45E4-BD32-6B2BA331ED54}" destId="{943CF311-B851-4C8C-BEF1-78A900EB67F1}" srcOrd="0" destOrd="0" presId="urn:microsoft.com/office/officeart/2005/8/layout/vProcess5"/>
    <dgm:cxn modelId="{5ADBDB96-093C-4915-9237-05C22E78DEE5}" type="presParOf" srcId="{C76B9B3C-E4A1-45E4-BD32-6B2BA331ED54}" destId="{D0FDB403-D76D-4CFB-A1E0-927D0C45DCE9}" srcOrd="1" destOrd="0" presId="urn:microsoft.com/office/officeart/2005/8/layout/vProcess5"/>
    <dgm:cxn modelId="{45CA0F0A-E0E6-44C9-B67C-E5627565F398}" type="presParOf" srcId="{C76B9B3C-E4A1-45E4-BD32-6B2BA331ED54}" destId="{53AC1C14-80D7-47A9-B91D-BB1494A54403}" srcOrd="2" destOrd="0" presId="urn:microsoft.com/office/officeart/2005/8/layout/vProcess5"/>
    <dgm:cxn modelId="{199A8336-F399-4D6C-83DC-05F6E466DBEC}" type="presParOf" srcId="{C76B9B3C-E4A1-45E4-BD32-6B2BA331ED54}" destId="{FFFBC247-98FA-404C-807A-B9F420BDB0F7}" srcOrd="3" destOrd="0" presId="urn:microsoft.com/office/officeart/2005/8/layout/vProcess5"/>
    <dgm:cxn modelId="{D3DBC1C9-3702-4121-A922-00317DB14F65}" type="presParOf" srcId="{C76B9B3C-E4A1-45E4-BD32-6B2BA331ED54}" destId="{2D96D124-C58B-4853-A14A-D19ABF7EE42E}" srcOrd="4" destOrd="0" presId="urn:microsoft.com/office/officeart/2005/8/layout/vProcess5"/>
    <dgm:cxn modelId="{696E1CC4-5864-4845-81E6-A0DCE162D049}" type="presParOf" srcId="{C76B9B3C-E4A1-45E4-BD32-6B2BA331ED54}" destId="{D2C62ED9-FDD1-48E3-839D-B4F86B040A99}" srcOrd="5" destOrd="0" presId="urn:microsoft.com/office/officeart/2005/8/layout/vProcess5"/>
    <dgm:cxn modelId="{F1C52B02-79EC-4E16-9ED6-D5DBBE25125D}" type="presParOf" srcId="{C76B9B3C-E4A1-45E4-BD32-6B2BA331ED54}" destId="{1983DB64-EE30-4DDA-915A-64FDE91A1EE7}" srcOrd="6" destOrd="0" presId="urn:microsoft.com/office/officeart/2005/8/layout/vProcess5"/>
    <dgm:cxn modelId="{8E2BE582-BF6D-459B-9DC7-C8F5FE6F30A5}" type="presParOf" srcId="{C76B9B3C-E4A1-45E4-BD32-6B2BA331ED54}" destId="{DB5E5847-F709-47D6-AD74-9A0B4E0A2B5E}" srcOrd="7" destOrd="0" presId="urn:microsoft.com/office/officeart/2005/8/layout/vProcess5"/>
    <dgm:cxn modelId="{35AEBF9D-CD6C-4585-ABFA-D7AC134BF821}" type="presParOf" srcId="{C76B9B3C-E4A1-45E4-BD32-6B2BA331ED54}" destId="{2C8BAC0A-3B9C-47AD-948B-B16A40B3774C}"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E8A7BF4-B05D-4740-A2A2-A1F20F0FC99D}" type="doc">
      <dgm:prSet loTypeId="urn:microsoft.com/office/officeart/2005/8/layout/hList9" loCatId="list" qsTypeId="urn:microsoft.com/office/officeart/2005/8/quickstyle/simple1" qsCatId="simple" csTypeId="urn:microsoft.com/office/officeart/2005/8/colors/colorful2" csCatId="colorful" phldr="1"/>
      <dgm:spPr/>
      <dgm:t>
        <a:bodyPr/>
        <a:lstStyle/>
        <a:p>
          <a:pPr rtl="1"/>
          <a:endParaRPr lang="fa-IR"/>
        </a:p>
      </dgm:t>
    </dgm:pt>
    <dgm:pt modelId="{6DBB2148-EBD6-455F-9BD5-8EDD4C3C6DCE}">
      <dgm:prSet phldrT="[Text]"/>
      <dgm:spPr/>
      <dgm:t>
        <a:bodyPr/>
        <a:lstStyle/>
        <a:p>
          <a:pPr rtl="1"/>
          <a:r>
            <a:rPr lang="fa-IR" dirty="0" smtClean="0">
              <a:cs typeface="+mn-cs"/>
            </a:rPr>
            <a:t>تراست املاک و مستغلات</a:t>
          </a:r>
          <a:endParaRPr lang="fa-IR" dirty="0">
            <a:cs typeface="+mn-cs"/>
          </a:endParaRPr>
        </a:p>
      </dgm:t>
    </dgm:pt>
    <dgm:pt modelId="{323B3694-4307-4E7F-8252-0BE47233B24C}" type="parTrans" cxnId="{75255AAF-FF75-4BA0-BDC6-0CEF05B39FA2}">
      <dgm:prSet/>
      <dgm:spPr/>
      <dgm:t>
        <a:bodyPr/>
        <a:lstStyle/>
        <a:p>
          <a:pPr rtl="1"/>
          <a:endParaRPr lang="fa-IR">
            <a:cs typeface="B Nazanin" pitchFamily="2" charset="-78"/>
          </a:endParaRPr>
        </a:p>
      </dgm:t>
    </dgm:pt>
    <dgm:pt modelId="{430D5A52-56DF-4BDF-8951-1336D95D7BA9}" type="sibTrans" cxnId="{75255AAF-FF75-4BA0-BDC6-0CEF05B39FA2}">
      <dgm:prSet/>
      <dgm:spPr/>
      <dgm:t>
        <a:bodyPr/>
        <a:lstStyle/>
        <a:p>
          <a:pPr rtl="1"/>
          <a:endParaRPr lang="fa-IR">
            <a:cs typeface="B Nazanin" pitchFamily="2" charset="-78"/>
          </a:endParaRPr>
        </a:p>
      </dgm:t>
    </dgm:pt>
    <dgm:pt modelId="{F43DB0AB-5291-4555-B1C6-C29B656E3A4A}">
      <dgm:prSet phldrT="[Text]" custT="1"/>
      <dgm:spPr/>
      <dgm:t>
        <a:bodyPr/>
        <a:lstStyle/>
        <a:p>
          <a:pPr algn="ctr" rtl="1"/>
          <a:r>
            <a:rPr lang="fa-IR" sz="2000" dirty="0" smtClean="0">
              <a:cs typeface="B Nazanin" pitchFamily="2" charset="-78"/>
            </a:rPr>
            <a:t>تخصیص وجوه به خرید و اجاره</a:t>
          </a:r>
        </a:p>
        <a:p>
          <a:pPr algn="ctr" rtl="1"/>
          <a:r>
            <a:rPr lang="fa-IR" sz="2000" dirty="0" smtClean="0">
              <a:cs typeface="B Nazanin" pitchFamily="2" charset="-78"/>
            </a:rPr>
            <a:t>تحریک طرف تقاضا</a:t>
          </a:r>
          <a:endParaRPr lang="fa-IR" sz="2000" dirty="0">
            <a:cs typeface="B Nazanin" pitchFamily="2" charset="-78"/>
          </a:endParaRPr>
        </a:p>
      </dgm:t>
    </dgm:pt>
    <dgm:pt modelId="{3C681AE6-1DEF-477D-88D1-8BDA904639F0}" type="parTrans" cxnId="{7E12D607-7B7B-43DE-A93E-411B00C02A84}">
      <dgm:prSet/>
      <dgm:spPr/>
      <dgm:t>
        <a:bodyPr/>
        <a:lstStyle/>
        <a:p>
          <a:pPr rtl="1"/>
          <a:endParaRPr lang="fa-IR">
            <a:cs typeface="B Nazanin" pitchFamily="2" charset="-78"/>
          </a:endParaRPr>
        </a:p>
      </dgm:t>
    </dgm:pt>
    <dgm:pt modelId="{08D42723-D004-4DA4-ACB5-02324C962E67}" type="sibTrans" cxnId="{7E12D607-7B7B-43DE-A93E-411B00C02A84}">
      <dgm:prSet/>
      <dgm:spPr/>
      <dgm:t>
        <a:bodyPr/>
        <a:lstStyle/>
        <a:p>
          <a:pPr rtl="1"/>
          <a:endParaRPr lang="fa-IR">
            <a:cs typeface="B Nazanin" pitchFamily="2" charset="-78"/>
          </a:endParaRPr>
        </a:p>
      </dgm:t>
    </dgm:pt>
    <dgm:pt modelId="{89C858FF-A1C5-4169-AE11-BE9BCC989C8A}">
      <dgm:prSet phldrT="[Text]"/>
      <dgm:spPr/>
      <dgm:t>
        <a:bodyPr/>
        <a:lstStyle/>
        <a:p>
          <a:pPr rtl="1"/>
          <a:r>
            <a:rPr lang="fa-IR" dirty="0" smtClean="0">
              <a:cs typeface="+mn-cs"/>
            </a:rPr>
            <a:t>صندوق زمین و ساختمان</a:t>
          </a:r>
          <a:endParaRPr lang="fa-IR" dirty="0">
            <a:cs typeface="+mn-cs"/>
          </a:endParaRPr>
        </a:p>
      </dgm:t>
    </dgm:pt>
    <dgm:pt modelId="{4713713E-D372-41C9-BE2A-1819057E5079}" type="parTrans" cxnId="{03D47A3E-4407-4EC4-979B-236B8C9D5F11}">
      <dgm:prSet/>
      <dgm:spPr/>
      <dgm:t>
        <a:bodyPr/>
        <a:lstStyle/>
        <a:p>
          <a:pPr rtl="1"/>
          <a:endParaRPr lang="fa-IR">
            <a:cs typeface="B Nazanin" pitchFamily="2" charset="-78"/>
          </a:endParaRPr>
        </a:p>
      </dgm:t>
    </dgm:pt>
    <dgm:pt modelId="{A475642D-B672-4557-AD0A-70C9DB9C3855}" type="sibTrans" cxnId="{03D47A3E-4407-4EC4-979B-236B8C9D5F11}">
      <dgm:prSet/>
      <dgm:spPr/>
      <dgm:t>
        <a:bodyPr/>
        <a:lstStyle/>
        <a:p>
          <a:pPr rtl="1"/>
          <a:endParaRPr lang="fa-IR">
            <a:cs typeface="B Nazanin" pitchFamily="2" charset="-78"/>
          </a:endParaRPr>
        </a:p>
      </dgm:t>
    </dgm:pt>
    <dgm:pt modelId="{9680FD62-45AB-4544-B27B-30BD3BD9E2AD}">
      <dgm:prSet phldrT="[Text]" custT="1"/>
      <dgm:spPr/>
      <dgm:t>
        <a:bodyPr/>
        <a:lstStyle/>
        <a:p>
          <a:pPr algn="ctr" rtl="1"/>
          <a:r>
            <a:rPr lang="fa-IR" sz="2000" dirty="0" smtClean="0">
              <a:cs typeface="B Nazanin" pitchFamily="2" charset="-78"/>
            </a:rPr>
            <a:t>تخصیص وجوه به ساخت پروژه</a:t>
          </a:r>
        </a:p>
        <a:p>
          <a:pPr algn="ctr" rtl="1"/>
          <a:r>
            <a:rPr lang="fa-IR" sz="2000" dirty="0" smtClean="0">
              <a:cs typeface="B Nazanin" pitchFamily="2" charset="-78"/>
            </a:rPr>
            <a:t>تحریک طرف عرضه</a:t>
          </a:r>
          <a:endParaRPr lang="fa-IR" sz="2000" dirty="0">
            <a:cs typeface="B Nazanin" pitchFamily="2" charset="-78"/>
          </a:endParaRPr>
        </a:p>
      </dgm:t>
    </dgm:pt>
    <dgm:pt modelId="{FB0CF7AF-768B-4958-9664-EAE5A409750F}" type="parTrans" cxnId="{6353CD4B-3FEA-43AD-9436-D46D99E1E5C6}">
      <dgm:prSet/>
      <dgm:spPr/>
      <dgm:t>
        <a:bodyPr/>
        <a:lstStyle/>
        <a:p>
          <a:pPr rtl="1"/>
          <a:endParaRPr lang="fa-IR">
            <a:cs typeface="B Nazanin" pitchFamily="2" charset="-78"/>
          </a:endParaRPr>
        </a:p>
      </dgm:t>
    </dgm:pt>
    <dgm:pt modelId="{34038A67-E994-4F98-AEAF-E9A7FB11AD09}" type="sibTrans" cxnId="{6353CD4B-3FEA-43AD-9436-D46D99E1E5C6}">
      <dgm:prSet/>
      <dgm:spPr/>
      <dgm:t>
        <a:bodyPr/>
        <a:lstStyle/>
        <a:p>
          <a:pPr rtl="1"/>
          <a:endParaRPr lang="fa-IR">
            <a:cs typeface="B Nazanin" pitchFamily="2" charset="-78"/>
          </a:endParaRPr>
        </a:p>
      </dgm:t>
    </dgm:pt>
    <dgm:pt modelId="{BCEBCFDA-43AC-4795-9D29-13786ED2ADA4}" type="pres">
      <dgm:prSet presAssocID="{DE8A7BF4-B05D-4740-A2A2-A1F20F0FC99D}" presName="list" presStyleCnt="0">
        <dgm:presLayoutVars>
          <dgm:dir/>
          <dgm:animLvl val="lvl"/>
        </dgm:presLayoutVars>
      </dgm:prSet>
      <dgm:spPr/>
      <dgm:t>
        <a:bodyPr/>
        <a:lstStyle/>
        <a:p>
          <a:pPr rtl="1"/>
          <a:endParaRPr lang="fa-IR"/>
        </a:p>
      </dgm:t>
    </dgm:pt>
    <dgm:pt modelId="{6350B571-51E7-4026-81E3-B41CC6886666}" type="pres">
      <dgm:prSet presAssocID="{6DBB2148-EBD6-455F-9BD5-8EDD4C3C6DCE}" presName="posSpace" presStyleCnt="0"/>
      <dgm:spPr/>
      <dgm:t>
        <a:bodyPr/>
        <a:lstStyle/>
        <a:p>
          <a:pPr rtl="1"/>
          <a:endParaRPr lang="fa-IR"/>
        </a:p>
      </dgm:t>
    </dgm:pt>
    <dgm:pt modelId="{4E605CEA-143F-47B7-924C-EBC151A0DB64}" type="pres">
      <dgm:prSet presAssocID="{6DBB2148-EBD6-455F-9BD5-8EDD4C3C6DCE}" presName="vertFlow" presStyleCnt="0"/>
      <dgm:spPr/>
      <dgm:t>
        <a:bodyPr/>
        <a:lstStyle/>
        <a:p>
          <a:pPr rtl="1"/>
          <a:endParaRPr lang="fa-IR"/>
        </a:p>
      </dgm:t>
    </dgm:pt>
    <dgm:pt modelId="{16E70DFE-220A-4FD1-8A07-BAF2BA6E8B4B}" type="pres">
      <dgm:prSet presAssocID="{6DBB2148-EBD6-455F-9BD5-8EDD4C3C6DCE}" presName="topSpace" presStyleCnt="0"/>
      <dgm:spPr/>
      <dgm:t>
        <a:bodyPr/>
        <a:lstStyle/>
        <a:p>
          <a:pPr rtl="1"/>
          <a:endParaRPr lang="fa-IR"/>
        </a:p>
      </dgm:t>
    </dgm:pt>
    <dgm:pt modelId="{45A0A40F-F418-4BBB-AEBC-21C2BA669EB5}" type="pres">
      <dgm:prSet presAssocID="{6DBB2148-EBD6-455F-9BD5-8EDD4C3C6DCE}" presName="firstComp" presStyleCnt="0"/>
      <dgm:spPr/>
      <dgm:t>
        <a:bodyPr/>
        <a:lstStyle/>
        <a:p>
          <a:pPr rtl="1"/>
          <a:endParaRPr lang="fa-IR"/>
        </a:p>
      </dgm:t>
    </dgm:pt>
    <dgm:pt modelId="{C3A8F0B3-E401-494E-9B89-1ACD04718E59}" type="pres">
      <dgm:prSet presAssocID="{6DBB2148-EBD6-455F-9BD5-8EDD4C3C6DCE}" presName="firstChild" presStyleLbl="bgAccFollowNode1" presStyleIdx="0" presStyleCnt="2" custScaleX="138962" custScaleY="148389"/>
      <dgm:spPr/>
      <dgm:t>
        <a:bodyPr/>
        <a:lstStyle/>
        <a:p>
          <a:pPr rtl="1"/>
          <a:endParaRPr lang="fa-IR"/>
        </a:p>
      </dgm:t>
    </dgm:pt>
    <dgm:pt modelId="{FF434B8E-A43C-4084-83C1-9A0D0F148C43}" type="pres">
      <dgm:prSet presAssocID="{6DBB2148-EBD6-455F-9BD5-8EDD4C3C6DCE}" presName="firstChildTx" presStyleLbl="bgAccFollowNode1" presStyleIdx="0" presStyleCnt="2">
        <dgm:presLayoutVars>
          <dgm:bulletEnabled val="1"/>
        </dgm:presLayoutVars>
      </dgm:prSet>
      <dgm:spPr/>
      <dgm:t>
        <a:bodyPr/>
        <a:lstStyle/>
        <a:p>
          <a:pPr rtl="1"/>
          <a:endParaRPr lang="fa-IR"/>
        </a:p>
      </dgm:t>
    </dgm:pt>
    <dgm:pt modelId="{51C25380-9601-4235-A93D-E11CF777B63A}" type="pres">
      <dgm:prSet presAssocID="{6DBB2148-EBD6-455F-9BD5-8EDD4C3C6DCE}" presName="negSpace" presStyleCnt="0"/>
      <dgm:spPr/>
      <dgm:t>
        <a:bodyPr/>
        <a:lstStyle/>
        <a:p>
          <a:pPr rtl="1"/>
          <a:endParaRPr lang="fa-IR"/>
        </a:p>
      </dgm:t>
    </dgm:pt>
    <dgm:pt modelId="{60ADCCCF-A7CC-43FF-8C64-A87B411A5139}" type="pres">
      <dgm:prSet presAssocID="{6DBB2148-EBD6-455F-9BD5-8EDD4C3C6DCE}" presName="circle" presStyleLbl="node1" presStyleIdx="0" presStyleCnt="2" custLinFactNeighborX="29820" custLinFactNeighborY="-47248"/>
      <dgm:spPr/>
      <dgm:t>
        <a:bodyPr/>
        <a:lstStyle/>
        <a:p>
          <a:pPr rtl="1"/>
          <a:endParaRPr lang="fa-IR"/>
        </a:p>
      </dgm:t>
    </dgm:pt>
    <dgm:pt modelId="{BB06A6CA-AABB-4689-98A6-040BA9604042}" type="pres">
      <dgm:prSet presAssocID="{430D5A52-56DF-4BDF-8951-1336D95D7BA9}" presName="transSpace" presStyleCnt="0"/>
      <dgm:spPr/>
      <dgm:t>
        <a:bodyPr/>
        <a:lstStyle/>
        <a:p>
          <a:pPr rtl="1"/>
          <a:endParaRPr lang="fa-IR"/>
        </a:p>
      </dgm:t>
    </dgm:pt>
    <dgm:pt modelId="{D8E5F123-73ED-445D-BCE3-DB960917CC1A}" type="pres">
      <dgm:prSet presAssocID="{89C858FF-A1C5-4169-AE11-BE9BCC989C8A}" presName="posSpace" presStyleCnt="0"/>
      <dgm:spPr/>
      <dgm:t>
        <a:bodyPr/>
        <a:lstStyle/>
        <a:p>
          <a:pPr rtl="1"/>
          <a:endParaRPr lang="fa-IR"/>
        </a:p>
      </dgm:t>
    </dgm:pt>
    <dgm:pt modelId="{727D90AC-86E8-4A89-853C-8C2DCEAA8B08}" type="pres">
      <dgm:prSet presAssocID="{89C858FF-A1C5-4169-AE11-BE9BCC989C8A}" presName="vertFlow" presStyleCnt="0"/>
      <dgm:spPr/>
      <dgm:t>
        <a:bodyPr/>
        <a:lstStyle/>
        <a:p>
          <a:pPr rtl="1"/>
          <a:endParaRPr lang="fa-IR"/>
        </a:p>
      </dgm:t>
    </dgm:pt>
    <dgm:pt modelId="{3A533B38-381D-46D6-928B-9C3C43DA3F4E}" type="pres">
      <dgm:prSet presAssocID="{89C858FF-A1C5-4169-AE11-BE9BCC989C8A}" presName="topSpace" presStyleCnt="0"/>
      <dgm:spPr/>
      <dgm:t>
        <a:bodyPr/>
        <a:lstStyle/>
        <a:p>
          <a:pPr rtl="1"/>
          <a:endParaRPr lang="fa-IR"/>
        </a:p>
      </dgm:t>
    </dgm:pt>
    <dgm:pt modelId="{E3FD7D6F-09A4-47E5-A5B0-E1EA645F56B5}" type="pres">
      <dgm:prSet presAssocID="{89C858FF-A1C5-4169-AE11-BE9BCC989C8A}" presName="firstComp" presStyleCnt="0"/>
      <dgm:spPr/>
      <dgm:t>
        <a:bodyPr/>
        <a:lstStyle/>
        <a:p>
          <a:pPr rtl="1"/>
          <a:endParaRPr lang="fa-IR"/>
        </a:p>
      </dgm:t>
    </dgm:pt>
    <dgm:pt modelId="{78442DC1-C8C5-4620-857A-80094E0A2D39}" type="pres">
      <dgm:prSet presAssocID="{89C858FF-A1C5-4169-AE11-BE9BCC989C8A}" presName="firstChild" presStyleLbl="bgAccFollowNode1" presStyleIdx="1" presStyleCnt="2" custScaleX="134919" custScaleY="151280" custLinFactNeighborX="-39634"/>
      <dgm:spPr/>
      <dgm:t>
        <a:bodyPr/>
        <a:lstStyle/>
        <a:p>
          <a:pPr rtl="1"/>
          <a:endParaRPr lang="fa-IR"/>
        </a:p>
      </dgm:t>
    </dgm:pt>
    <dgm:pt modelId="{20749BB6-DE95-4100-9D9B-6B8C13C279AB}" type="pres">
      <dgm:prSet presAssocID="{89C858FF-A1C5-4169-AE11-BE9BCC989C8A}" presName="firstChildTx" presStyleLbl="bgAccFollowNode1" presStyleIdx="1" presStyleCnt="2">
        <dgm:presLayoutVars>
          <dgm:bulletEnabled val="1"/>
        </dgm:presLayoutVars>
      </dgm:prSet>
      <dgm:spPr/>
      <dgm:t>
        <a:bodyPr/>
        <a:lstStyle/>
        <a:p>
          <a:pPr rtl="1"/>
          <a:endParaRPr lang="fa-IR"/>
        </a:p>
      </dgm:t>
    </dgm:pt>
    <dgm:pt modelId="{B43043B5-426E-4B65-B103-39B752C968F4}" type="pres">
      <dgm:prSet presAssocID="{89C858FF-A1C5-4169-AE11-BE9BCC989C8A}" presName="negSpace" presStyleCnt="0"/>
      <dgm:spPr/>
      <dgm:t>
        <a:bodyPr/>
        <a:lstStyle/>
        <a:p>
          <a:pPr rtl="1"/>
          <a:endParaRPr lang="fa-IR"/>
        </a:p>
      </dgm:t>
    </dgm:pt>
    <dgm:pt modelId="{F292AF64-0ACF-456F-9022-9747E96B7175}" type="pres">
      <dgm:prSet presAssocID="{89C858FF-A1C5-4169-AE11-BE9BCC989C8A}" presName="circle" presStyleLbl="node1" presStyleIdx="1" presStyleCnt="2" custLinFactNeighborX="-14257" custLinFactNeighborY="-47248"/>
      <dgm:spPr/>
      <dgm:t>
        <a:bodyPr/>
        <a:lstStyle/>
        <a:p>
          <a:pPr rtl="1"/>
          <a:endParaRPr lang="fa-IR"/>
        </a:p>
      </dgm:t>
    </dgm:pt>
  </dgm:ptLst>
  <dgm:cxnLst>
    <dgm:cxn modelId="{B839DF49-6058-4934-9B05-D7A7ACBB9A82}" type="presOf" srcId="{6DBB2148-EBD6-455F-9BD5-8EDD4C3C6DCE}" destId="{60ADCCCF-A7CC-43FF-8C64-A87B411A5139}" srcOrd="0" destOrd="0" presId="urn:microsoft.com/office/officeart/2005/8/layout/hList9"/>
    <dgm:cxn modelId="{75255AAF-FF75-4BA0-BDC6-0CEF05B39FA2}" srcId="{DE8A7BF4-B05D-4740-A2A2-A1F20F0FC99D}" destId="{6DBB2148-EBD6-455F-9BD5-8EDD4C3C6DCE}" srcOrd="0" destOrd="0" parTransId="{323B3694-4307-4E7F-8252-0BE47233B24C}" sibTransId="{430D5A52-56DF-4BDF-8951-1336D95D7BA9}"/>
    <dgm:cxn modelId="{5EC9DA2C-38C5-4F15-8613-84D8E7217D49}" type="presOf" srcId="{DE8A7BF4-B05D-4740-A2A2-A1F20F0FC99D}" destId="{BCEBCFDA-43AC-4795-9D29-13786ED2ADA4}" srcOrd="0" destOrd="0" presId="urn:microsoft.com/office/officeart/2005/8/layout/hList9"/>
    <dgm:cxn modelId="{480C31CA-8E03-41DA-A874-CAA8F9479B89}" type="presOf" srcId="{F43DB0AB-5291-4555-B1C6-C29B656E3A4A}" destId="{FF434B8E-A43C-4084-83C1-9A0D0F148C43}" srcOrd="1" destOrd="0" presId="urn:microsoft.com/office/officeart/2005/8/layout/hList9"/>
    <dgm:cxn modelId="{5D4C50D1-43DD-404F-ADDE-426E2A2CDE98}" type="presOf" srcId="{9680FD62-45AB-4544-B27B-30BD3BD9E2AD}" destId="{78442DC1-C8C5-4620-857A-80094E0A2D39}" srcOrd="0" destOrd="0" presId="urn:microsoft.com/office/officeart/2005/8/layout/hList9"/>
    <dgm:cxn modelId="{7E12D607-7B7B-43DE-A93E-411B00C02A84}" srcId="{6DBB2148-EBD6-455F-9BD5-8EDD4C3C6DCE}" destId="{F43DB0AB-5291-4555-B1C6-C29B656E3A4A}" srcOrd="0" destOrd="0" parTransId="{3C681AE6-1DEF-477D-88D1-8BDA904639F0}" sibTransId="{08D42723-D004-4DA4-ACB5-02324C962E67}"/>
    <dgm:cxn modelId="{03D47A3E-4407-4EC4-979B-236B8C9D5F11}" srcId="{DE8A7BF4-B05D-4740-A2A2-A1F20F0FC99D}" destId="{89C858FF-A1C5-4169-AE11-BE9BCC989C8A}" srcOrd="1" destOrd="0" parTransId="{4713713E-D372-41C9-BE2A-1819057E5079}" sibTransId="{A475642D-B672-4557-AD0A-70C9DB9C3855}"/>
    <dgm:cxn modelId="{56BB09C4-4951-40C7-8D47-035A902865DF}" type="presOf" srcId="{F43DB0AB-5291-4555-B1C6-C29B656E3A4A}" destId="{C3A8F0B3-E401-494E-9B89-1ACD04718E59}" srcOrd="0" destOrd="0" presId="urn:microsoft.com/office/officeart/2005/8/layout/hList9"/>
    <dgm:cxn modelId="{771244EA-BB43-4E1B-ACE8-5BE30BBA102C}" type="presOf" srcId="{89C858FF-A1C5-4169-AE11-BE9BCC989C8A}" destId="{F292AF64-0ACF-456F-9022-9747E96B7175}" srcOrd="0" destOrd="0" presId="urn:microsoft.com/office/officeart/2005/8/layout/hList9"/>
    <dgm:cxn modelId="{13F5762B-64DE-414C-83D7-43DAA191F6F9}" type="presOf" srcId="{9680FD62-45AB-4544-B27B-30BD3BD9E2AD}" destId="{20749BB6-DE95-4100-9D9B-6B8C13C279AB}" srcOrd="1" destOrd="0" presId="urn:microsoft.com/office/officeart/2005/8/layout/hList9"/>
    <dgm:cxn modelId="{6353CD4B-3FEA-43AD-9436-D46D99E1E5C6}" srcId="{89C858FF-A1C5-4169-AE11-BE9BCC989C8A}" destId="{9680FD62-45AB-4544-B27B-30BD3BD9E2AD}" srcOrd="0" destOrd="0" parTransId="{FB0CF7AF-768B-4958-9664-EAE5A409750F}" sibTransId="{34038A67-E994-4F98-AEAF-E9A7FB11AD09}"/>
    <dgm:cxn modelId="{7D2AECED-C989-46B8-9A61-D37EC30072FA}" type="presParOf" srcId="{BCEBCFDA-43AC-4795-9D29-13786ED2ADA4}" destId="{6350B571-51E7-4026-81E3-B41CC6886666}" srcOrd="0" destOrd="0" presId="urn:microsoft.com/office/officeart/2005/8/layout/hList9"/>
    <dgm:cxn modelId="{77F2E7F1-FA9A-4436-9800-D034B78FB324}" type="presParOf" srcId="{BCEBCFDA-43AC-4795-9D29-13786ED2ADA4}" destId="{4E605CEA-143F-47B7-924C-EBC151A0DB64}" srcOrd="1" destOrd="0" presId="urn:microsoft.com/office/officeart/2005/8/layout/hList9"/>
    <dgm:cxn modelId="{D74FE1A4-3D17-4BEC-9992-9BC0D0E34EAE}" type="presParOf" srcId="{4E605CEA-143F-47B7-924C-EBC151A0DB64}" destId="{16E70DFE-220A-4FD1-8A07-BAF2BA6E8B4B}" srcOrd="0" destOrd="0" presId="urn:microsoft.com/office/officeart/2005/8/layout/hList9"/>
    <dgm:cxn modelId="{368E43F1-ACDB-43EC-869D-080A7B4CD5F7}" type="presParOf" srcId="{4E605CEA-143F-47B7-924C-EBC151A0DB64}" destId="{45A0A40F-F418-4BBB-AEBC-21C2BA669EB5}" srcOrd="1" destOrd="0" presId="urn:microsoft.com/office/officeart/2005/8/layout/hList9"/>
    <dgm:cxn modelId="{908E81D7-9E21-4463-9DA7-F4C52A4CCA4D}" type="presParOf" srcId="{45A0A40F-F418-4BBB-AEBC-21C2BA669EB5}" destId="{C3A8F0B3-E401-494E-9B89-1ACD04718E59}" srcOrd="0" destOrd="0" presId="urn:microsoft.com/office/officeart/2005/8/layout/hList9"/>
    <dgm:cxn modelId="{BE747644-0C7B-4745-8C64-A9DD2C59A362}" type="presParOf" srcId="{45A0A40F-F418-4BBB-AEBC-21C2BA669EB5}" destId="{FF434B8E-A43C-4084-83C1-9A0D0F148C43}" srcOrd="1" destOrd="0" presId="urn:microsoft.com/office/officeart/2005/8/layout/hList9"/>
    <dgm:cxn modelId="{F06B1DA1-5A3D-4219-9604-D229C1234248}" type="presParOf" srcId="{BCEBCFDA-43AC-4795-9D29-13786ED2ADA4}" destId="{51C25380-9601-4235-A93D-E11CF777B63A}" srcOrd="2" destOrd="0" presId="urn:microsoft.com/office/officeart/2005/8/layout/hList9"/>
    <dgm:cxn modelId="{FE947F83-9E40-4280-95C0-D1C01CD23417}" type="presParOf" srcId="{BCEBCFDA-43AC-4795-9D29-13786ED2ADA4}" destId="{60ADCCCF-A7CC-43FF-8C64-A87B411A5139}" srcOrd="3" destOrd="0" presId="urn:microsoft.com/office/officeart/2005/8/layout/hList9"/>
    <dgm:cxn modelId="{04E7E6FD-962F-44A6-A183-85D6205F6670}" type="presParOf" srcId="{BCEBCFDA-43AC-4795-9D29-13786ED2ADA4}" destId="{BB06A6CA-AABB-4689-98A6-040BA9604042}" srcOrd="4" destOrd="0" presId="urn:microsoft.com/office/officeart/2005/8/layout/hList9"/>
    <dgm:cxn modelId="{20355966-66F7-44FF-A5B1-5F8C087BB9AB}" type="presParOf" srcId="{BCEBCFDA-43AC-4795-9D29-13786ED2ADA4}" destId="{D8E5F123-73ED-445D-BCE3-DB960917CC1A}" srcOrd="5" destOrd="0" presId="urn:microsoft.com/office/officeart/2005/8/layout/hList9"/>
    <dgm:cxn modelId="{15EEA667-5391-4EFF-8B7C-CCA2B1A33CBC}" type="presParOf" srcId="{BCEBCFDA-43AC-4795-9D29-13786ED2ADA4}" destId="{727D90AC-86E8-4A89-853C-8C2DCEAA8B08}" srcOrd="6" destOrd="0" presId="urn:microsoft.com/office/officeart/2005/8/layout/hList9"/>
    <dgm:cxn modelId="{D290C31B-E786-4EE2-8347-027640ADDAF3}" type="presParOf" srcId="{727D90AC-86E8-4A89-853C-8C2DCEAA8B08}" destId="{3A533B38-381D-46D6-928B-9C3C43DA3F4E}" srcOrd="0" destOrd="0" presId="urn:microsoft.com/office/officeart/2005/8/layout/hList9"/>
    <dgm:cxn modelId="{E2FB8BC9-3FB8-4684-9D60-E0F932396227}" type="presParOf" srcId="{727D90AC-86E8-4A89-853C-8C2DCEAA8B08}" destId="{E3FD7D6F-09A4-47E5-A5B0-E1EA645F56B5}" srcOrd="1" destOrd="0" presId="urn:microsoft.com/office/officeart/2005/8/layout/hList9"/>
    <dgm:cxn modelId="{68887C37-C109-4129-B46F-1449DB2B880F}" type="presParOf" srcId="{E3FD7D6F-09A4-47E5-A5B0-E1EA645F56B5}" destId="{78442DC1-C8C5-4620-857A-80094E0A2D39}" srcOrd="0" destOrd="0" presId="urn:microsoft.com/office/officeart/2005/8/layout/hList9"/>
    <dgm:cxn modelId="{0F814F03-98E6-4F8C-9908-3C2FDCA171F3}" type="presParOf" srcId="{E3FD7D6F-09A4-47E5-A5B0-E1EA645F56B5}" destId="{20749BB6-DE95-4100-9D9B-6B8C13C279AB}" srcOrd="1" destOrd="0" presId="urn:microsoft.com/office/officeart/2005/8/layout/hList9"/>
    <dgm:cxn modelId="{3289CB32-E432-4744-81EF-9680EC936104}" type="presParOf" srcId="{BCEBCFDA-43AC-4795-9D29-13786ED2ADA4}" destId="{B43043B5-426E-4B65-B103-39B752C968F4}" srcOrd="7" destOrd="0" presId="urn:microsoft.com/office/officeart/2005/8/layout/hList9"/>
    <dgm:cxn modelId="{B65E97B1-36DF-4894-9F00-14E814513378}" type="presParOf" srcId="{BCEBCFDA-43AC-4795-9D29-13786ED2ADA4}" destId="{F292AF64-0ACF-456F-9022-9747E96B7175}"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C004C96-F28E-40C6-90F8-F141B17BAB29}" type="doc">
      <dgm:prSet loTypeId="urn:microsoft.com/office/officeart/2005/8/layout/vProcess5" loCatId="process" qsTypeId="urn:microsoft.com/office/officeart/2005/8/quickstyle/3d6" qsCatId="3D" csTypeId="urn:microsoft.com/office/officeart/2005/8/colors/colorful1" csCatId="colorful" phldr="1"/>
      <dgm:spPr/>
      <dgm:t>
        <a:bodyPr/>
        <a:lstStyle/>
        <a:p>
          <a:endParaRPr lang="en-US"/>
        </a:p>
      </dgm:t>
    </dgm:pt>
    <dgm:pt modelId="{5845D9EA-433D-4850-9D12-3A32DB85F01A}">
      <dgm:prSet phldrT="[Text]" custT="1"/>
      <dgm:spPr/>
      <dgm:t>
        <a:bodyPr/>
        <a:lstStyle/>
        <a:p>
          <a:r>
            <a:rPr lang="fa-IR" sz="2800" b="0" cap="none" spc="0" dirty="0" smtClean="0">
              <a:ln w="18415" cmpd="sng">
                <a:prstDash val="solid"/>
              </a:ln>
              <a:effectLst>
                <a:outerShdw blurRad="38100" dist="38100" dir="2700000" algn="tl">
                  <a:srgbClr val="000000">
                    <a:alpha val="43137"/>
                  </a:srgbClr>
                </a:outerShdw>
              </a:effectLst>
              <a:cs typeface="B Nazanin" pitchFamily="2" charset="-78"/>
            </a:rPr>
            <a:t>تخصیص وجوه به پروژۀ ساختمانی</a:t>
          </a:r>
          <a:endParaRPr lang="en-US" sz="2800" b="0" cap="none" spc="0" dirty="0">
            <a:ln w="18415" cmpd="sng">
              <a:prstDash val="solid"/>
            </a:ln>
            <a:effectLst>
              <a:outerShdw blurRad="38100" dist="38100" dir="2700000" algn="tl">
                <a:srgbClr val="000000">
                  <a:alpha val="43137"/>
                </a:srgbClr>
              </a:outerShdw>
            </a:effectLst>
            <a:cs typeface="B Nazanin" pitchFamily="2" charset="-78"/>
          </a:endParaRPr>
        </a:p>
      </dgm:t>
    </dgm:pt>
    <dgm:pt modelId="{C373923C-E665-4D84-9AA9-F21836AC3C43}" type="parTrans" cxnId="{6C281305-ED78-4FCE-8550-459660153A47}">
      <dgm:prSet/>
      <dgm:spPr/>
      <dgm:t>
        <a:bodyPr/>
        <a:lstStyle/>
        <a:p>
          <a:endParaRPr lang="en-US" b="0" cap="none" spc="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CCAE76A2-3130-4FDD-91A5-9CA5D2928433}" type="sibTrans" cxnId="{6C281305-ED78-4FCE-8550-459660153A47}">
      <dgm:prSet custT="1"/>
      <dgm:spPr/>
      <dgm:t>
        <a:bodyPr/>
        <a:lstStyle/>
        <a:p>
          <a:endParaRPr lang="en-US" sz="2000" b="0" cap="none" spc="0">
            <a:ln w="18415" cmpd="sng">
              <a:solidFill>
                <a:srgbClr val="FFFFFF"/>
              </a:solidFill>
              <a:prstDash val="solid"/>
            </a:ln>
            <a:solidFill>
              <a:srgbClr val="FFFFFF"/>
            </a:solidFill>
            <a:effectLst>
              <a:outerShdw blurRad="38100" dist="38100" dir="2700000" algn="tl">
                <a:srgbClr val="000000">
                  <a:alpha val="43137"/>
                </a:srgbClr>
              </a:outerShdw>
            </a:effectLst>
            <a:cs typeface="2  Nazanin" pitchFamily="2" charset="-78"/>
          </a:endParaRPr>
        </a:p>
      </dgm:t>
    </dgm:pt>
    <dgm:pt modelId="{EF29A85A-277D-4E0B-A458-9F4F8CE1D871}">
      <dgm:prSet phldrT="[Text]" custT="1"/>
      <dgm:spPr/>
      <dgm:t>
        <a:bodyPr/>
        <a:lstStyle/>
        <a:p>
          <a:r>
            <a:rPr lang="fa-IR" sz="2800" b="0" cap="none" spc="0" dirty="0" smtClean="0">
              <a:ln w="18415" cmpd="sng">
                <a:prstDash val="solid"/>
              </a:ln>
              <a:effectLst>
                <a:outerShdw blurRad="38100" dist="38100" dir="2700000" algn="tl">
                  <a:srgbClr val="000000">
                    <a:alpha val="43137"/>
                  </a:srgbClr>
                </a:outerShdw>
              </a:effectLst>
              <a:cs typeface="B Nazanin" pitchFamily="2" charset="-78"/>
            </a:rPr>
            <a:t>فروش واحدهای ساختمانی پروژه</a:t>
          </a:r>
          <a:endParaRPr lang="en-US" sz="2800" b="0" cap="none" spc="0" dirty="0">
            <a:ln w="18415" cmpd="sng">
              <a:prstDash val="solid"/>
            </a:ln>
            <a:effectLst>
              <a:outerShdw blurRad="38100" dist="38100" dir="2700000" algn="tl">
                <a:srgbClr val="000000">
                  <a:alpha val="43137"/>
                </a:srgbClr>
              </a:outerShdw>
            </a:effectLst>
            <a:cs typeface="B Nazanin" pitchFamily="2" charset="-78"/>
          </a:endParaRPr>
        </a:p>
      </dgm:t>
    </dgm:pt>
    <dgm:pt modelId="{310BF1FE-756C-48AF-AE88-CB7EDEC9C16A}" type="parTrans" cxnId="{4AC6BF65-400F-4CF1-9BDD-6FD17EFFDA0E}">
      <dgm:prSet/>
      <dgm:spPr/>
      <dgm:t>
        <a:bodyPr/>
        <a:lstStyle/>
        <a:p>
          <a:endParaRPr lang="en-US" b="0" cap="none" spc="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A45EAFDA-8077-4AFB-A81A-657C24E5587B}" type="sibTrans" cxnId="{4AC6BF65-400F-4CF1-9BDD-6FD17EFFDA0E}">
      <dgm:prSet custT="1"/>
      <dgm:spPr/>
      <dgm:t>
        <a:bodyPr/>
        <a:lstStyle/>
        <a:p>
          <a:endParaRPr lang="en-US" sz="2000" b="0" cap="none" spc="0">
            <a:ln w="18415" cmpd="sng">
              <a:solidFill>
                <a:srgbClr val="FFFFFF"/>
              </a:solidFill>
              <a:prstDash val="solid"/>
            </a:ln>
            <a:solidFill>
              <a:srgbClr val="FFFFFF"/>
            </a:solidFill>
            <a:effectLst>
              <a:outerShdw blurRad="38100" dist="38100" dir="2700000" algn="tl">
                <a:srgbClr val="000000">
                  <a:alpha val="43137"/>
                </a:srgbClr>
              </a:outerShdw>
            </a:effectLst>
            <a:cs typeface="2  Nazanin" pitchFamily="2" charset="-78"/>
          </a:endParaRPr>
        </a:p>
      </dgm:t>
    </dgm:pt>
    <dgm:pt modelId="{6A33CD63-4DDF-4D3B-A89E-F62A16966A2E}">
      <dgm:prSet phldrT="[Text]" custT="1"/>
      <dgm:spPr/>
      <dgm:t>
        <a:bodyPr/>
        <a:lstStyle/>
        <a:p>
          <a:r>
            <a:rPr lang="fa-IR" sz="2800" b="0" cap="none" spc="0" dirty="0" smtClean="0">
              <a:ln w="18415" cmpd="sng">
                <a:prstDash val="solid"/>
              </a:ln>
              <a:effectLst>
                <a:outerShdw blurRad="38100" dist="38100" dir="2700000" algn="tl">
                  <a:srgbClr val="000000">
                    <a:alpha val="43137"/>
                  </a:srgbClr>
                </a:outerShdw>
              </a:effectLst>
              <a:cs typeface="B Nazanin" pitchFamily="2" charset="-78"/>
            </a:rPr>
            <a:t>اعطای وجوه بدست آمده به سرمایه گذران</a:t>
          </a:r>
          <a:endParaRPr lang="en-US" sz="2800" b="0" cap="none" spc="0" dirty="0">
            <a:ln w="18415" cmpd="sng">
              <a:prstDash val="solid"/>
            </a:ln>
            <a:effectLst>
              <a:outerShdw blurRad="38100" dist="38100" dir="2700000" algn="tl">
                <a:srgbClr val="000000">
                  <a:alpha val="43137"/>
                </a:srgbClr>
              </a:outerShdw>
            </a:effectLst>
            <a:cs typeface="B Nazanin" pitchFamily="2" charset="-78"/>
          </a:endParaRPr>
        </a:p>
      </dgm:t>
    </dgm:pt>
    <dgm:pt modelId="{C5514CE2-6060-4E25-BA83-53076D031C6E}" type="parTrans" cxnId="{248579AA-F90C-4F1B-B809-23D46CC8675B}">
      <dgm:prSet/>
      <dgm:spPr/>
      <dgm:t>
        <a:bodyPr/>
        <a:lstStyle/>
        <a:p>
          <a:endParaRPr lang="en-US" b="0" cap="none" spc="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D26B5C25-A283-45DD-AE2D-FA1F62784E32}" type="sibTrans" cxnId="{248579AA-F90C-4F1B-B809-23D46CC8675B}">
      <dgm:prSet custT="1"/>
      <dgm:spPr/>
      <dgm:t>
        <a:bodyPr/>
        <a:lstStyle/>
        <a:p>
          <a:endParaRPr lang="en-US" sz="2000" b="0" cap="none" spc="0">
            <a:ln w="18415" cmpd="sng">
              <a:solidFill>
                <a:srgbClr val="FFFFFF"/>
              </a:solidFill>
              <a:prstDash val="solid"/>
            </a:ln>
            <a:solidFill>
              <a:srgbClr val="FFFFFF"/>
            </a:solidFill>
            <a:effectLst>
              <a:outerShdw blurRad="38100" dist="38100" dir="2700000" algn="tl">
                <a:srgbClr val="000000">
                  <a:alpha val="43137"/>
                </a:srgbClr>
              </a:outerShdw>
            </a:effectLst>
            <a:cs typeface="2  Nazanin" pitchFamily="2" charset="-78"/>
          </a:endParaRPr>
        </a:p>
      </dgm:t>
    </dgm:pt>
    <dgm:pt modelId="{9C2F4316-51AA-46FB-BD93-1BD409B5620A}">
      <dgm:prSet phldrT="[Text]" custT="1"/>
      <dgm:spPr/>
      <dgm:t>
        <a:bodyPr/>
        <a:lstStyle/>
        <a:p>
          <a:r>
            <a:rPr lang="fa-IR" sz="2800" b="0" cap="none" spc="0" dirty="0" smtClean="0">
              <a:ln w="18415" cmpd="sng">
                <a:prstDash val="solid"/>
              </a:ln>
              <a:effectLst>
                <a:outerShdw blurRad="38100" dist="38100" dir="2700000" algn="tl">
                  <a:srgbClr val="000000">
                    <a:alpha val="43137"/>
                  </a:srgbClr>
                </a:outerShdw>
              </a:effectLst>
              <a:cs typeface="B Nazanin" pitchFamily="2" charset="-78"/>
            </a:rPr>
            <a:t>جمع آوری وجوه از سرمایه گذاران</a:t>
          </a:r>
          <a:endParaRPr lang="en-US" sz="2800" b="0" cap="none" spc="0" dirty="0">
            <a:ln w="18415" cmpd="sng">
              <a:prstDash val="solid"/>
            </a:ln>
            <a:effectLst>
              <a:outerShdw blurRad="38100" dist="38100" dir="2700000" algn="tl">
                <a:srgbClr val="000000">
                  <a:alpha val="43137"/>
                </a:srgbClr>
              </a:outerShdw>
            </a:effectLst>
            <a:cs typeface="B Nazanin" pitchFamily="2" charset="-78"/>
          </a:endParaRPr>
        </a:p>
      </dgm:t>
    </dgm:pt>
    <dgm:pt modelId="{F02B49F6-F5BC-4DC0-8C8C-4A33F86EEA22}" type="parTrans" cxnId="{23F4E86D-CF2E-419E-ACD9-439E12095DEF}">
      <dgm:prSet/>
      <dgm:spPr/>
      <dgm:t>
        <a:bodyPr/>
        <a:lstStyle/>
        <a:p>
          <a:endParaRPr lang="en-US" b="0" cap="none" spc="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1B4E064B-7683-4851-AE3E-A3A8CA8BADF3}" type="sibTrans" cxnId="{23F4E86D-CF2E-419E-ACD9-439E12095DEF}">
      <dgm:prSet custT="1"/>
      <dgm:spPr/>
      <dgm:t>
        <a:bodyPr/>
        <a:lstStyle/>
        <a:p>
          <a:endParaRPr lang="en-US" sz="2000" b="0" cap="none" spc="0">
            <a:ln w="18415" cmpd="sng">
              <a:solidFill>
                <a:srgbClr val="FFFFFF"/>
              </a:solidFill>
              <a:prstDash val="solid"/>
            </a:ln>
            <a:solidFill>
              <a:srgbClr val="FFFFFF"/>
            </a:solidFill>
            <a:effectLst>
              <a:outerShdw blurRad="38100" dist="38100" dir="2700000" algn="tl">
                <a:srgbClr val="000000">
                  <a:alpha val="43137"/>
                </a:srgbClr>
              </a:outerShdw>
            </a:effectLst>
            <a:cs typeface="2  Nazanin" pitchFamily="2" charset="-78"/>
          </a:endParaRPr>
        </a:p>
      </dgm:t>
    </dgm:pt>
    <dgm:pt modelId="{63621D31-3D18-470B-B6A9-5033E35F54B3}" type="pres">
      <dgm:prSet presAssocID="{1C004C96-F28E-40C6-90F8-F141B17BAB29}" presName="outerComposite" presStyleCnt="0">
        <dgm:presLayoutVars>
          <dgm:chMax val="5"/>
          <dgm:dir/>
          <dgm:resizeHandles val="exact"/>
        </dgm:presLayoutVars>
      </dgm:prSet>
      <dgm:spPr/>
      <dgm:t>
        <a:bodyPr/>
        <a:lstStyle/>
        <a:p>
          <a:pPr rtl="1"/>
          <a:endParaRPr lang="fa-IR"/>
        </a:p>
      </dgm:t>
    </dgm:pt>
    <dgm:pt modelId="{A534AE9B-D9FF-4F55-AFC3-0624418B1715}" type="pres">
      <dgm:prSet presAssocID="{1C004C96-F28E-40C6-90F8-F141B17BAB29}" presName="dummyMaxCanvas" presStyleCnt="0">
        <dgm:presLayoutVars/>
      </dgm:prSet>
      <dgm:spPr/>
      <dgm:t>
        <a:bodyPr/>
        <a:lstStyle/>
        <a:p>
          <a:pPr rtl="1"/>
          <a:endParaRPr lang="fa-IR"/>
        </a:p>
      </dgm:t>
    </dgm:pt>
    <dgm:pt modelId="{B363F11D-121D-4AF3-B6F9-70AE4FF61569}" type="pres">
      <dgm:prSet presAssocID="{1C004C96-F28E-40C6-90F8-F141B17BAB29}" presName="FourNodes_1" presStyleLbl="node1" presStyleIdx="0" presStyleCnt="4" custLinFactY="21210" custLinFactNeighborX="8417" custLinFactNeighborY="100000">
        <dgm:presLayoutVars>
          <dgm:bulletEnabled val="1"/>
        </dgm:presLayoutVars>
      </dgm:prSet>
      <dgm:spPr/>
      <dgm:t>
        <a:bodyPr/>
        <a:lstStyle/>
        <a:p>
          <a:pPr rtl="1"/>
          <a:endParaRPr lang="fa-IR"/>
        </a:p>
      </dgm:t>
    </dgm:pt>
    <dgm:pt modelId="{8B73328C-C8BB-4B91-BB90-A6AE0CDA6AA2}" type="pres">
      <dgm:prSet presAssocID="{1C004C96-F28E-40C6-90F8-F141B17BAB29}" presName="FourNodes_2" presStyleLbl="node1" presStyleIdx="1" presStyleCnt="4" custLinFactY="17904" custLinFactNeighborX="8374" custLinFactNeighborY="100000">
        <dgm:presLayoutVars>
          <dgm:bulletEnabled val="1"/>
        </dgm:presLayoutVars>
      </dgm:prSet>
      <dgm:spPr/>
      <dgm:t>
        <a:bodyPr/>
        <a:lstStyle/>
        <a:p>
          <a:pPr rtl="1"/>
          <a:endParaRPr lang="fa-IR"/>
        </a:p>
      </dgm:t>
    </dgm:pt>
    <dgm:pt modelId="{98AD9D36-1ACC-479F-AA6F-715D9873B792}" type="pres">
      <dgm:prSet presAssocID="{1C004C96-F28E-40C6-90F8-F141B17BAB29}" presName="FourNodes_3" presStyleLbl="node1" presStyleIdx="2" presStyleCnt="4" custLinFactY="18182" custLinFactNeighborX="8374" custLinFactNeighborY="100000">
        <dgm:presLayoutVars>
          <dgm:bulletEnabled val="1"/>
        </dgm:presLayoutVars>
      </dgm:prSet>
      <dgm:spPr/>
      <dgm:t>
        <a:bodyPr/>
        <a:lstStyle/>
        <a:p>
          <a:pPr rtl="1"/>
          <a:endParaRPr lang="fa-IR"/>
        </a:p>
      </dgm:t>
    </dgm:pt>
    <dgm:pt modelId="{9D9048BC-B5AF-4C06-BF3A-30B4D0B81428}" type="pres">
      <dgm:prSet presAssocID="{1C004C96-F28E-40C6-90F8-F141B17BAB29}" presName="FourNodes_4" presStyleLbl="node1" presStyleIdx="3" presStyleCnt="4" custLinFactY="-146340" custLinFactNeighborX="-25000" custLinFactNeighborY="-200000">
        <dgm:presLayoutVars>
          <dgm:bulletEnabled val="1"/>
        </dgm:presLayoutVars>
      </dgm:prSet>
      <dgm:spPr/>
      <dgm:t>
        <a:bodyPr/>
        <a:lstStyle/>
        <a:p>
          <a:pPr rtl="1"/>
          <a:endParaRPr lang="fa-IR"/>
        </a:p>
      </dgm:t>
    </dgm:pt>
    <dgm:pt modelId="{D417F613-C45D-44E4-88DD-5951F022A04B}" type="pres">
      <dgm:prSet presAssocID="{1C004C96-F28E-40C6-90F8-F141B17BAB29}" presName="FourConn_1-2" presStyleLbl="fgAccFollowNode1" presStyleIdx="0" presStyleCnt="3" custLinFactY="63594" custLinFactNeighborX="82887" custLinFactNeighborY="100000">
        <dgm:presLayoutVars>
          <dgm:bulletEnabled val="1"/>
        </dgm:presLayoutVars>
      </dgm:prSet>
      <dgm:spPr/>
      <dgm:t>
        <a:bodyPr/>
        <a:lstStyle/>
        <a:p>
          <a:pPr rtl="1"/>
          <a:endParaRPr lang="fa-IR"/>
        </a:p>
      </dgm:t>
    </dgm:pt>
    <dgm:pt modelId="{84B3260C-1EC0-49B6-B474-53D2C8EB6886}" type="pres">
      <dgm:prSet presAssocID="{1C004C96-F28E-40C6-90F8-F141B17BAB29}" presName="FourConn_2-3" presStyleLbl="fgAccFollowNode1" presStyleIdx="1" presStyleCnt="3" custLinFactY="63594" custLinFactNeighborX="82887" custLinFactNeighborY="100000">
        <dgm:presLayoutVars>
          <dgm:bulletEnabled val="1"/>
        </dgm:presLayoutVars>
      </dgm:prSet>
      <dgm:spPr/>
      <dgm:t>
        <a:bodyPr/>
        <a:lstStyle/>
        <a:p>
          <a:pPr rtl="1"/>
          <a:endParaRPr lang="fa-IR"/>
        </a:p>
      </dgm:t>
    </dgm:pt>
    <dgm:pt modelId="{A9CE153A-7B42-48BF-A716-F37756CF77BA}" type="pres">
      <dgm:prSet presAssocID="{1C004C96-F28E-40C6-90F8-F141B17BAB29}" presName="FourConn_3-4" presStyleLbl="fgAccFollowNode1" presStyleIdx="2" presStyleCnt="3" custLinFactX="-70576" custLinFactY="-155231" custLinFactNeighborX="-100000" custLinFactNeighborY="-200000">
        <dgm:presLayoutVars>
          <dgm:bulletEnabled val="1"/>
        </dgm:presLayoutVars>
      </dgm:prSet>
      <dgm:spPr/>
      <dgm:t>
        <a:bodyPr/>
        <a:lstStyle/>
        <a:p>
          <a:pPr rtl="1"/>
          <a:endParaRPr lang="fa-IR"/>
        </a:p>
      </dgm:t>
    </dgm:pt>
    <dgm:pt modelId="{F7A0A58B-0A32-40D6-980A-B4962085DBB9}" type="pres">
      <dgm:prSet presAssocID="{1C004C96-F28E-40C6-90F8-F141B17BAB29}" presName="FourNodes_1_text" presStyleLbl="node1" presStyleIdx="3" presStyleCnt="4">
        <dgm:presLayoutVars>
          <dgm:bulletEnabled val="1"/>
        </dgm:presLayoutVars>
      </dgm:prSet>
      <dgm:spPr/>
      <dgm:t>
        <a:bodyPr/>
        <a:lstStyle/>
        <a:p>
          <a:pPr rtl="1"/>
          <a:endParaRPr lang="fa-IR"/>
        </a:p>
      </dgm:t>
    </dgm:pt>
    <dgm:pt modelId="{E3D9DEEF-53BB-4EBF-9D64-96CE4E8499DC}" type="pres">
      <dgm:prSet presAssocID="{1C004C96-F28E-40C6-90F8-F141B17BAB29}" presName="FourNodes_2_text" presStyleLbl="node1" presStyleIdx="3" presStyleCnt="4">
        <dgm:presLayoutVars>
          <dgm:bulletEnabled val="1"/>
        </dgm:presLayoutVars>
      </dgm:prSet>
      <dgm:spPr/>
      <dgm:t>
        <a:bodyPr/>
        <a:lstStyle/>
        <a:p>
          <a:pPr rtl="1"/>
          <a:endParaRPr lang="fa-IR"/>
        </a:p>
      </dgm:t>
    </dgm:pt>
    <dgm:pt modelId="{5715D45C-B7FE-4266-8B0D-D0CA1D71A4B9}" type="pres">
      <dgm:prSet presAssocID="{1C004C96-F28E-40C6-90F8-F141B17BAB29}" presName="FourNodes_3_text" presStyleLbl="node1" presStyleIdx="3" presStyleCnt="4">
        <dgm:presLayoutVars>
          <dgm:bulletEnabled val="1"/>
        </dgm:presLayoutVars>
      </dgm:prSet>
      <dgm:spPr/>
      <dgm:t>
        <a:bodyPr/>
        <a:lstStyle/>
        <a:p>
          <a:pPr rtl="1"/>
          <a:endParaRPr lang="fa-IR"/>
        </a:p>
      </dgm:t>
    </dgm:pt>
    <dgm:pt modelId="{A5C830E6-F78B-4E23-AB90-5C22BCE52FBA}" type="pres">
      <dgm:prSet presAssocID="{1C004C96-F28E-40C6-90F8-F141B17BAB29}" presName="FourNodes_4_text" presStyleLbl="node1" presStyleIdx="3" presStyleCnt="4">
        <dgm:presLayoutVars>
          <dgm:bulletEnabled val="1"/>
        </dgm:presLayoutVars>
      </dgm:prSet>
      <dgm:spPr/>
      <dgm:t>
        <a:bodyPr/>
        <a:lstStyle/>
        <a:p>
          <a:pPr rtl="1"/>
          <a:endParaRPr lang="fa-IR"/>
        </a:p>
      </dgm:t>
    </dgm:pt>
  </dgm:ptLst>
  <dgm:cxnLst>
    <dgm:cxn modelId="{23F4E86D-CF2E-419E-ACD9-439E12095DEF}" srcId="{1C004C96-F28E-40C6-90F8-F141B17BAB29}" destId="{9C2F4316-51AA-46FB-BD93-1BD409B5620A}" srcOrd="3" destOrd="0" parTransId="{F02B49F6-F5BC-4DC0-8C8C-4A33F86EEA22}" sibTransId="{1B4E064B-7683-4851-AE3E-A3A8CA8BADF3}"/>
    <dgm:cxn modelId="{D9431240-844E-47BC-A816-EA65C6F4276C}" type="presOf" srcId="{CCAE76A2-3130-4FDD-91A5-9CA5D2928433}" destId="{D417F613-C45D-44E4-88DD-5951F022A04B}" srcOrd="0" destOrd="0" presId="urn:microsoft.com/office/officeart/2005/8/layout/vProcess5"/>
    <dgm:cxn modelId="{248579AA-F90C-4F1B-B809-23D46CC8675B}" srcId="{1C004C96-F28E-40C6-90F8-F141B17BAB29}" destId="{6A33CD63-4DDF-4D3B-A89E-F62A16966A2E}" srcOrd="2" destOrd="0" parTransId="{C5514CE2-6060-4E25-BA83-53076D031C6E}" sibTransId="{D26B5C25-A283-45DD-AE2D-FA1F62784E32}"/>
    <dgm:cxn modelId="{AA6B6813-F7D4-4120-BCA5-388186EF17C0}" type="presOf" srcId="{5845D9EA-433D-4850-9D12-3A32DB85F01A}" destId="{B363F11D-121D-4AF3-B6F9-70AE4FF61569}" srcOrd="0" destOrd="0" presId="urn:microsoft.com/office/officeart/2005/8/layout/vProcess5"/>
    <dgm:cxn modelId="{B869D469-52C9-4D3C-933D-AF9F3F80E81D}" type="presOf" srcId="{5845D9EA-433D-4850-9D12-3A32DB85F01A}" destId="{F7A0A58B-0A32-40D6-980A-B4962085DBB9}" srcOrd="1" destOrd="0" presId="urn:microsoft.com/office/officeart/2005/8/layout/vProcess5"/>
    <dgm:cxn modelId="{8C8F1C80-7F21-4D5C-B453-B478DFB5E540}" type="presOf" srcId="{6A33CD63-4DDF-4D3B-A89E-F62A16966A2E}" destId="{5715D45C-B7FE-4266-8B0D-D0CA1D71A4B9}" srcOrd="1" destOrd="0" presId="urn:microsoft.com/office/officeart/2005/8/layout/vProcess5"/>
    <dgm:cxn modelId="{C07EEEFB-F969-4A42-8464-FC6B438CB6E8}" type="presOf" srcId="{9C2F4316-51AA-46FB-BD93-1BD409B5620A}" destId="{9D9048BC-B5AF-4C06-BF3A-30B4D0B81428}" srcOrd="0" destOrd="0" presId="urn:microsoft.com/office/officeart/2005/8/layout/vProcess5"/>
    <dgm:cxn modelId="{6389B13D-1865-4549-ADF8-A63095E234BE}" type="presOf" srcId="{EF29A85A-277D-4E0B-A458-9F4F8CE1D871}" destId="{8B73328C-C8BB-4B91-BB90-A6AE0CDA6AA2}" srcOrd="0" destOrd="0" presId="urn:microsoft.com/office/officeart/2005/8/layout/vProcess5"/>
    <dgm:cxn modelId="{6C281305-ED78-4FCE-8550-459660153A47}" srcId="{1C004C96-F28E-40C6-90F8-F141B17BAB29}" destId="{5845D9EA-433D-4850-9D12-3A32DB85F01A}" srcOrd="0" destOrd="0" parTransId="{C373923C-E665-4D84-9AA9-F21836AC3C43}" sibTransId="{CCAE76A2-3130-4FDD-91A5-9CA5D2928433}"/>
    <dgm:cxn modelId="{3F8EB2DC-1C53-467D-B70E-7965C076E10D}" type="presOf" srcId="{EF29A85A-277D-4E0B-A458-9F4F8CE1D871}" destId="{E3D9DEEF-53BB-4EBF-9D64-96CE4E8499DC}" srcOrd="1" destOrd="0" presId="urn:microsoft.com/office/officeart/2005/8/layout/vProcess5"/>
    <dgm:cxn modelId="{79174661-0C6B-4934-A658-36631CA3FCAC}" type="presOf" srcId="{6A33CD63-4DDF-4D3B-A89E-F62A16966A2E}" destId="{98AD9D36-1ACC-479F-AA6F-715D9873B792}" srcOrd="0" destOrd="0" presId="urn:microsoft.com/office/officeart/2005/8/layout/vProcess5"/>
    <dgm:cxn modelId="{7F43B4C8-704B-4729-87B2-D375F383418B}" type="presOf" srcId="{1C004C96-F28E-40C6-90F8-F141B17BAB29}" destId="{63621D31-3D18-470B-B6A9-5033E35F54B3}" srcOrd="0" destOrd="0" presId="urn:microsoft.com/office/officeart/2005/8/layout/vProcess5"/>
    <dgm:cxn modelId="{C39CFD8F-5C25-4C6E-8A2B-2853DCA40248}" type="presOf" srcId="{D26B5C25-A283-45DD-AE2D-FA1F62784E32}" destId="{A9CE153A-7B42-48BF-A716-F37756CF77BA}" srcOrd="0" destOrd="0" presId="urn:microsoft.com/office/officeart/2005/8/layout/vProcess5"/>
    <dgm:cxn modelId="{3B6FA4CF-A52D-40AF-96C1-B419EBB7AEF2}" type="presOf" srcId="{A45EAFDA-8077-4AFB-A81A-657C24E5587B}" destId="{84B3260C-1EC0-49B6-B474-53D2C8EB6886}" srcOrd="0" destOrd="0" presId="urn:microsoft.com/office/officeart/2005/8/layout/vProcess5"/>
    <dgm:cxn modelId="{FE4F8517-F680-4323-BE53-BC2B1321CD80}" type="presOf" srcId="{9C2F4316-51AA-46FB-BD93-1BD409B5620A}" destId="{A5C830E6-F78B-4E23-AB90-5C22BCE52FBA}" srcOrd="1" destOrd="0" presId="urn:microsoft.com/office/officeart/2005/8/layout/vProcess5"/>
    <dgm:cxn modelId="{4AC6BF65-400F-4CF1-9BDD-6FD17EFFDA0E}" srcId="{1C004C96-F28E-40C6-90F8-F141B17BAB29}" destId="{EF29A85A-277D-4E0B-A458-9F4F8CE1D871}" srcOrd="1" destOrd="0" parTransId="{310BF1FE-756C-48AF-AE88-CB7EDEC9C16A}" sibTransId="{A45EAFDA-8077-4AFB-A81A-657C24E5587B}"/>
    <dgm:cxn modelId="{03D77804-5BB3-46D7-8D65-B397CA9A20AD}" type="presParOf" srcId="{63621D31-3D18-470B-B6A9-5033E35F54B3}" destId="{A534AE9B-D9FF-4F55-AFC3-0624418B1715}" srcOrd="0" destOrd="0" presId="urn:microsoft.com/office/officeart/2005/8/layout/vProcess5"/>
    <dgm:cxn modelId="{CD2F72C1-08B8-4515-BC05-84F5FA6D9C84}" type="presParOf" srcId="{63621D31-3D18-470B-B6A9-5033E35F54B3}" destId="{B363F11D-121D-4AF3-B6F9-70AE4FF61569}" srcOrd="1" destOrd="0" presId="urn:microsoft.com/office/officeart/2005/8/layout/vProcess5"/>
    <dgm:cxn modelId="{854FBAE2-9A60-414E-B044-82D40F26DF3A}" type="presParOf" srcId="{63621D31-3D18-470B-B6A9-5033E35F54B3}" destId="{8B73328C-C8BB-4B91-BB90-A6AE0CDA6AA2}" srcOrd="2" destOrd="0" presId="urn:microsoft.com/office/officeart/2005/8/layout/vProcess5"/>
    <dgm:cxn modelId="{E4474C65-4F8C-408C-9DCE-8879BC201457}" type="presParOf" srcId="{63621D31-3D18-470B-B6A9-5033E35F54B3}" destId="{98AD9D36-1ACC-479F-AA6F-715D9873B792}" srcOrd="3" destOrd="0" presId="urn:microsoft.com/office/officeart/2005/8/layout/vProcess5"/>
    <dgm:cxn modelId="{B36B6A16-FE8C-4A02-B069-57C157807EBD}" type="presParOf" srcId="{63621D31-3D18-470B-B6A9-5033E35F54B3}" destId="{9D9048BC-B5AF-4C06-BF3A-30B4D0B81428}" srcOrd="4" destOrd="0" presId="urn:microsoft.com/office/officeart/2005/8/layout/vProcess5"/>
    <dgm:cxn modelId="{172406B1-BB6D-43AE-8DDF-5B256EFCF12D}" type="presParOf" srcId="{63621D31-3D18-470B-B6A9-5033E35F54B3}" destId="{D417F613-C45D-44E4-88DD-5951F022A04B}" srcOrd="5" destOrd="0" presId="urn:microsoft.com/office/officeart/2005/8/layout/vProcess5"/>
    <dgm:cxn modelId="{9F4642B7-B6FE-47C4-A64D-D3B27E293910}" type="presParOf" srcId="{63621D31-3D18-470B-B6A9-5033E35F54B3}" destId="{84B3260C-1EC0-49B6-B474-53D2C8EB6886}" srcOrd="6" destOrd="0" presId="urn:microsoft.com/office/officeart/2005/8/layout/vProcess5"/>
    <dgm:cxn modelId="{0BF2B465-0B2E-4FC8-82FF-B7722CDE9277}" type="presParOf" srcId="{63621D31-3D18-470B-B6A9-5033E35F54B3}" destId="{A9CE153A-7B42-48BF-A716-F37756CF77BA}" srcOrd="7" destOrd="0" presId="urn:microsoft.com/office/officeart/2005/8/layout/vProcess5"/>
    <dgm:cxn modelId="{74D2B27A-1B50-438D-A2E6-7E210EA74938}" type="presParOf" srcId="{63621D31-3D18-470B-B6A9-5033E35F54B3}" destId="{F7A0A58B-0A32-40D6-980A-B4962085DBB9}" srcOrd="8" destOrd="0" presId="urn:microsoft.com/office/officeart/2005/8/layout/vProcess5"/>
    <dgm:cxn modelId="{B66F1458-2177-456B-B7A7-23BEA8359A17}" type="presParOf" srcId="{63621D31-3D18-470B-B6A9-5033E35F54B3}" destId="{E3D9DEEF-53BB-4EBF-9D64-96CE4E8499DC}" srcOrd="9" destOrd="0" presId="urn:microsoft.com/office/officeart/2005/8/layout/vProcess5"/>
    <dgm:cxn modelId="{41DC084E-7EFD-4D91-A8BB-2191A540F4C5}" type="presParOf" srcId="{63621D31-3D18-470B-B6A9-5033E35F54B3}" destId="{5715D45C-B7FE-4266-8B0D-D0CA1D71A4B9}" srcOrd="10" destOrd="0" presId="urn:microsoft.com/office/officeart/2005/8/layout/vProcess5"/>
    <dgm:cxn modelId="{B53B1F93-33A1-4FF3-8445-B36B258C9C56}" type="presParOf" srcId="{63621D31-3D18-470B-B6A9-5033E35F54B3}" destId="{A5C830E6-F78B-4E23-AB90-5C22BCE52FBA}"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EF039B7-7323-4A14-88EE-ACAF35933817}" type="doc">
      <dgm:prSet loTypeId="urn:microsoft.com/office/officeart/2005/8/layout/vList5" loCatId="list" qsTypeId="urn:microsoft.com/office/officeart/2005/8/quickstyle/3d2" qsCatId="3D" csTypeId="urn:microsoft.com/office/officeart/2005/8/colors/colorful1" csCatId="colorful" phldr="1"/>
      <dgm:spPr/>
      <dgm:t>
        <a:bodyPr/>
        <a:lstStyle/>
        <a:p>
          <a:pPr rtl="1"/>
          <a:endParaRPr lang="fa-IR"/>
        </a:p>
      </dgm:t>
    </dgm:pt>
    <dgm:pt modelId="{F3B79616-9A57-4502-BAF6-4B076C71103E}">
      <dgm:prSet phldrT="[Text]" custT="1"/>
      <dgm:spPr/>
      <dgm:t>
        <a:bodyPr/>
        <a:lstStyle/>
        <a:p>
          <a:pPr rtl="1"/>
          <a:r>
            <a:rPr lang="fa-IR" sz="3200" dirty="0" smtClean="0">
              <a:cs typeface="B Nazanin" pitchFamily="2" charset="-78"/>
            </a:rPr>
            <a:t>ابزار غیرانتفاعی</a:t>
          </a:r>
          <a:endParaRPr lang="fa-IR" sz="3200" dirty="0">
            <a:cs typeface="B Nazanin" pitchFamily="2" charset="-78"/>
          </a:endParaRPr>
        </a:p>
      </dgm:t>
    </dgm:pt>
    <dgm:pt modelId="{30128BA7-934D-4C62-B486-98DF4257EAA8}" type="parTrans" cxnId="{72720C87-E1DE-44F6-8AAF-3A17A65F7B16}">
      <dgm:prSet/>
      <dgm:spPr/>
      <dgm:t>
        <a:bodyPr/>
        <a:lstStyle/>
        <a:p>
          <a:pPr rtl="1"/>
          <a:endParaRPr lang="fa-IR" sz="3200">
            <a:cs typeface="B Nazanin" pitchFamily="2" charset="-78"/>
          </a:endParaRPr>
        </a:p>
      </dgm:t>
    </dgm:pt>
    <dgm:pt modelId="{3F52F4B6-1D0E-4140-BACE-317A127C37AC}" type="sibTrans" cxnId="{72720C87-E1DE-44F6-8AAF-3A17A65F7B16}">
      <dgm:prSet/>
      <dgm:spPr/>
      <dgm:t>
        <a:bodyPr/>
        <a:lstStyle/>
        <a:p>
          <a:pPr rtl="1"/>
          <a:endParaRPr lang="fa-IR" sz="3200">
            <a:cs typeface="B Nazanin" pitchFamily="2" charset="-78"/>
          </a:endParaRPr>
        </a:p>
      </dgm:t>
    </dgm:pt>
    <dgm:pt modelId="{C4F12572-0AFC-4FFF-8D8D-BD7F45601CD1}">
      <dgm:prSet phldrT="[Text]" custT="1"/>
      <dgm:spPr/>
      <dgm:t>
        <a:bodyPr/>
        <a:lstStyle/>
        <a:p>
          <a:pPr algn="ctr" rtl="1"/>
          <a:r>
            <a:rPr lang="fa-IR" sz="2000" dirty="0" smtClean="0"/>
            <a:t>اوراق قرض‌الحسنه</a:t>
          </a:r>
          <a:endParaRPr lang="fa-IR" sz="2000" dirty="0">
            <a:cs typeface="B Mitra" pitchFamily="2" charset="-78"/>
          </a:endParaRPr>
        </a:p>
      </dgm:t>
    </dgm:pt>
    <dgm:pt modelId="{305E9682-8DB7-4FD8-AFD4-2A9908B5D178}" type="parTrans" cxnId="{E547E85E-A31E-4743-8FF0-2E43A61B78A4}">
      <dgm:prSet/>
      <dgm:spPr/>
      <dgm:t>
        <a:bodyPr/>
        <a:lstStyle/>
        <a:p>
          <a:pPr rtl="1"/>
          <a:endParaRPr lang="fa-IR" sz="3200">
            <a:cs typeface="B Nazanin" pitchFamily="2" charset="-78"/>
          </a:endParaRPr>
        </a:p>
      </dgm:t>
    </dgm:pt>
    <dgm:pt modelId="{A3380F9D-2F95-412E-807A-FB64C274D3B1}" type="sibTrans" cxnId="{E547E85E-A31E-4743-8FF0-2E43A61B78A4}">
      <dgm:prSet/>
      <dgm:spPr/>
      <dgm:t>
        <a:bodyPr/>
        <a:lstStyle/>
        <a:p>
          <a:pPr rtl="1"/>
          <a:endParaRPr lang="fa-IR" sz="3200">
            <a:cs typeface="B Nazanin" pitchFamily="2" charset="-78"/>
          </a:endParaRPr>
        </a:p>
      </dgm:t>
    </dgm:pt>
    <dgm:pt modelId="{8ED2099E-335C-4774-80D5-938FFCEF2BC9}">
      <dgm:prSet phldrT="[Text]" custT="1"/>
      <dgm:spPr/>
      <dgm:t>
        <a:bodyPr/>
        <a:lstStyle/>
        <a:p>
          <a:pPr rtl="1"/>
          <a:r>
            <a:rPr lang="fa-IR" sz="3200" dirty="0" smtClean="0">
              <a:cs typeface="B Nazanin" pitchFamily="2" charset="-78"/>
            </a:rPr>
            <a:t>ابزار انتفاعی</a:t>
          </a:r>
          <a:endParaRPr lang="fa-IR" sz="3200" dirty="0">
            <a:cs typeface="B Nazanin" pitchFamily="2" charset="-78"/>
          </a:endParaRPr>
        </a:p>
      </dgm:t>
    </dgm:pt>
    <dgm:pt modelId="{AE0F9AA3-D239-490B-9ACF-74F5ECBF1174}" type="parTrans" cxnId="{80AC67BC-6CEA-41A3-8D91-9EBE63C26220}">
      <dgm:prSet/>
      <dgm:spPr/>
      <dgm:t>
        <a:bodyPr/>
        <a:lstStyle/>
        <a:p>
          <a:pPr rtl="1"/>
          <a:endParaRPr lang="fa-IR" sz="3200">
            <a:cs typeface="B Nazanin" pitchFamily="2" charset="-78"/>
          </a:endParaRPr>
        </a:p>
      </dgm:t>
    </dgm:pt>
    <dgm:pt modelId="{9D73A38A-12E8-4557-AA4D-A1281B0CF0E1}" type="sibTrans" cxnId="{80AC67BC-6CEA-41A3-8D91-9EBE63C26220}">
      <dgm:prSet/>
      <dgm:spPr/>
      <dgm:t>
        <a:bodyPr/>
        <a:lstStyle/>
        <a:p>
          <a:pPr rtl="1"/>
          <a:endParaRPr lang="fa-IR" sz="3200">
            <a:cs typeface="B Nazanin" pitchFamily="2" charset="-78"/>
          </a:endParaRPr>
        </a:p>
      </dgm:t>
    </dgm:pt>
    <dgm:pt modelId="{D9C83AE3-EF24-42B2-939D-A9DDAFC931AA}">
      <dgm:prSet phldrT="[Text]" custT="1"/>
      <dgm:spPr/>
      <dgm:t>
        <a:bodyPr/>
        <a:lstStyle/>
        <a:p>
          <a:pPr algn="ctr" rtl="1"/>
          <a:r>
            <a:rPr lang="fa-IR" sz="2000" dirty="0" smtClean="0"/>
            <a:t>ابزار با بازدهی معین</a:t>
          </a:r>
          <a:endParaRPr lang="fa-IR" sz="2000" dirty="0"/>
        </a:p>
      </dgm:t>
    </dgm:pt>
    <dgm:pt modelId="{C0BA903F-45FC-4E3B-ABB4-EF9D73A0B650}" type="parTrans" cxnId="{D4DDE1F0-87C7-4A77-8274-0C5DF4262699}">
      <dgm:prSet/>
      <dgm:spPr/>
      <dgm:t>
        <a:bodyPr/>
        <a:lstStyle/>
        <a:p>
          <a:pPr rtl="1"/>
          <a:endParaRPr lang="fa-IR" sz="3200">
            <a:cs typeface="B Nazanin" pitchFamily="2" charset="-78"/>
          </a:endParaRPr>
        </a:p>
      </dgm:t>
    </dgm:pt>
    <dgm:pt modelId="{554B1956-CAEE-431D-899E-47AEED8181DD}" type="sibTrans" cxnId="{D4DDE1F0-87C7-4A77-8274-0C5DF4262699}">
      <dgm:prSet/>
      <dgm:spPr/>
      <dgm:t>
        <a:bodyPr/>
        <a:lstStyle/>
        <a:p>
          <a:pPr rtl="1"/>
          <a:endParaRPr lang="fa-IR" sz="3200">
            <a:cs typeface="B Nazanin" pitchFamily="2" charset="-78"/>
          </a:endParaRPr>
        </a:p>
      </dgm:t>
    </dgm:pt>
    <dgm:pt modelId="{12B2CA08-721D-4332-98BC-580EFE67671B}">
      <dgm:prSet phldrT="[Text]" custT="1"/>
      <dgm:spPr/>
      <dgm:t>
        <a:bodyPr/>
        <a:lstStyle/>
        <a:p>
          <a:pPr algn="ctr" rtl="1"/>
          <a:r>
            <a:rPr lang="fa-IR" sz="2000" dirty="0" smtClean="0"/>
            <a:t>ابزار با بازدهی انتظاری</a:t>
          </a:r>
          <a:endParaRPr lang="fa-IR" sz="2000" dirty="0"/>
        </a:p>
      </dgm:t>
    </dgm:pt>
    <dgm:pt modelId="{E7447B24-94D8-4C67-915B-69C536FD58B2}" type="parTrans" cxnId="{310E3155-6B5B-4BA7-AFB4-78E98F9E3F0C}">
      <dgm:prSet/>
      <dgm:spPr/>
      <dgm:t>
        <a:bodyPr/>
        <a:lstStyle/>
        <a:p>
          <a:pPr rtl="1"/>
          <a:endParaRPr lang="fa-IR"/>
        </a:p>
      </dgm:t>
    </dgm:pt>
    <dgm:pt modelId="{AAA784DA-0864-4000-A64B-118BACF3A595}" type="sibTrans" cxnId="{310E3155-6B5B-4BA7-AFB4-78E98F9E3F0C}">
      <dgm:prSet/>
      <dgm:spPr/>
      <dgm:t>
        <a:bodyPr/>
        <a:lstStyle/>
        <a:p>
          <a:pPr rtl="1"/>
          <a:endParaRPr lang="fa-IR"/>
        </a:p>
      </dgm:t>
    </dgm:pt>
    <dgm:pt modelId="{9D99ED3D-2529-4595-803C-C592DB64AFB5}">
      <dgm:prSet phldrT="[Text]" custT="1"/>
      <dgm:spPr/>
      <dgm:t>
        <a:bodyPr/>
        <a:lstStyle/>
        <a:p>
          <a:pPr algn="ctr" rtl="1"/>
          <a:endParaRPr lang="fa-IR" sz="2000" dirty="0"/>
        </a:p>
      </dgm:t>
    </dgm:pt>
    <dgm:pt modelId="{46E48ADE-3457-4101-AE84-0BF127E97E82}" type="parTrans" cxnId="{C38C8E0A-95B3-42B5-8BD5-D4221E5FB3A4}">
      <dgm:prSet/>
      <dgm:spPr/>
      <dgm:t>
        <a:bodyPr/>
        <a:lstStyle/>
        <a:p>
          <a:pPr rtl="1"/>
          <a:endParaRPr lang="fa-IR"/>
        </a:p>
      </dgm:t>
    </dgm:pt>
    <dgm:pt modelId="{FA5F9B63-0439-4346-956E-E15CF7DE1919}" type="sibTrans" cxnId="{C38C8E0A-95B3-42B5-8BD5-D4221E5FB3A4}">
      <dgm:prSet/>
      <dgm:spPr/>
      <dgm:t>
        <a:bodyPr/>
        <a:lstStyle/>
        <a:p>
          <a:pPr rtl="1"/>
          <a:endParaRPr lang="fa-IR"/>
        </a:p>
      </dgm:t>
    </dgm:pt>
    <dgm:pt modelId="{BB78DBBF-F663-4B8E-8BA3-1FCBFC2D0B0F}">
      <dgm:prSet phldrT="[Text]" custT="1"/>
      <dgm:spPr/>
      <dgm:t>
        <a:bodyPr/>
        <a:lstStyle/>
        <a:p>
          <a:pPr algn="ctr" rtl="1"/>
          <a:endParaRPr lang="fa-IR" sz="2000" dirty="0"/>
        </a:p>
      </dgm:t>
    </dgm:pt>
    <dgm:pt modelId="{B38DE0CA-3CFF-4BAC-AC94-EDE2DC123FCA}" type="parTrans" cxnId="{C56ED4EA-0F09-428A-96EC-FF05429432A6}">
      <dgm:prSet/>
      <dgm:spPr/>
      <dgm:t>
        <a:bodyPr/>
        <a:lstStyle/>
        <a:p>
          <a:pPr rtl="1"/>
          <a:endParaRPr lang="fa-IR"/>
        </a:p>
      </dgm:t>
    </dgm:pt>
    <dgm:pt modelId="{23740930-02C7-4264-B6C3-0FA676505365}" type="sibTrans" cxnId="{C56ED4EA-0F09-428A-96EC-FF05429432A6}">
      <dgm:prSet/>
      <dgm:spPr/>
      <dgm:t>
        <a:bodyPr/>
        <a:lstStyle/>
        <a:p>
          <a:pPr rtl="1"/>
          <a:endParaRPr lang="fa-IR"/>
        </a:p>
      </dgm:t>
    </dgm:pt>
    <dgm:pt modelId="{DA700E4E-CE75-4929-B670-15F39EC1C5EF}" type="pres">
      <dgm:prSet presAssocID="{DEF039B7-7323-4A14-88EE-ACAF35933817}" presName="Name0" presStyleCnt="0">
        <dgm:presLayoutVars>
          <dgm:dir/>
          <dgm:animLvl val="lvl"/>
          <dgm:resizeHandles val="exact"/>
        </dgm:presLayoutVars>
      </dgm:prSet>
      <dgm:spPr/>
      <dgm:t>
        <a:bodyPr/>
        <a:lstStyle/>
        <a:p>
          <a:pPr rtl="1"/>
          <a:endParaRPr lang="fa-IR"/>
        </a:p>
      </dgm:t>
    </dgm:pt>
    <dgm:pt modelId="{88B69701-6081-4C0B-A802-78A34CEC4944}" type="pres">
      <dgm:prSet presAssocID="{F3B79616-9A57-4502-BAF6-4B076C71103E}" presName="linNode" presStyleCnt="0"/>
      <dgm:spPr/>
      <dgm:t>
        <a:bodyPr/>
        <a:lstStyle/>
        <a:p>
          <a:pPr rtl="1"/>
          <a:endParaRPr lang="fa-IR"/>
        </a:p>
      </dgm:t>
    </dgm:pt>
    <dgm:pt modelId="{E2E98316-C1F7-46EE-BF0A-8A5804429177}" type="pres">
      <dgm:prSet presAssocID="{F3B79616-9A57-4502-BAF6-4B076C71103E}" presName="parentText" presStyleLbl="node1" presStyleIdx="0" presStyleCnt="2" custLinFactNeighborX="-1474">
        <dgm:presLayoutVars>
          <dgm:chMax val="1"/>
          <dgm:bulletEnabled val="1"/>
        </dgm:presLayoutVars>
      </dgm:prSet>
      <dgm:spPr>
        <a:prstGeom prst="flowChartAlternateProcess">
          <a:avLst/>
        </a:prstGeom>
      </dgm:spPr>
      <dgm:t>
        <a:bodyPr/>
        <a:lstStyle/>
        <a:p>
          <a:pPr rtl="1"/>
          <a:endParaRPr lang="fa-IR"/>
        </a:p>
      </dgm:t>
    </dgm:pt>
    <dgm:pt modelId="{5B90795A-6727-4EE4-9D4A-45D12101D2A5}" type="pres">
      <dgm:prSet presAssocID="{F3B79616-9A57-4502-BAF6-4B076C71103E}" presName="descendantText" presStyleLbl="alignAccFollowNode1" presStyleIdx="0" presStyleCnt="2" custScaleY="116176" custLinFactNeighborX="2621">
        <dgm:presLayoutVars>
          <dgm:bulletEnabled val="1"/>
        </dgm:presLayoutVars>
      </dgm:prSet>
      <dgm:spPr/>
      <dgm:t>
        <a:bodyPr/>
        <a:lstStyle/>
        <a:p>
          <a:pPr rtl="1"/>
          <a:endParaRPr lang="fa-IR"/>
        </a:p>
      </dgm:t>
    </dgm:pt>
    <dgm:pt modelId="{373AEE05-8584-47CB-9DAD-336387141D80}" type="pres">
      <dgm:prSet presAssocID="{3F52F4B6-1D0E-4140-BACE-317A127C37AC}" presName="sp" presStyleCnt="0"/>
      <dgm:spPr/>
      <dgm:t>
        <a:bodyPr/>
        <a:lstStyle/>
        <a:p>
          <a:pPr rtl="1"/>
          <a:endParaRPr lang="fa-IR"/>
        </a:p>
      </dgm:t>
    </dgm:pt>
    <dgm:pt modelId="{D8E938EA-C953-401C-8613-63977446C9D7}" type="pres">
      <dgm:prSet presAssocID="{8ED2099E-335C-4774-80D5-938FFCEF2BC9}" presName="linNode" presStyleCnt="0"/>
      <dgm:spPr/>
      <dgm:t>
        <a:bodyPr/>
        <a:lstStyle/>
        <a:p>
          <a:pPr rtl="1"/>
          <a:endParaRPr lang="fa-IR"/>
        </a:p>
      </dgm:t>
    </dgm:pt>
    <dgm:pt modelId="{36E7F210-4DC9-45B9-AB05-2D6D2547774F}" type="pres">
      <dgm:prSet presAssocID="{8ED2099E-335C-4774-80D5-938FFCEF2BC9}" presName="parentText" presStyleLbl="node1" presStyleIdx="1" presStyleCnt="2" custLinFactNeighborX="-1474" custLinFactNeighborY="-5515">
        <dgm:presLayoutVars>
          <dgm:chMax val="1"/>
          <dgm:bulletEnabled val="1"/>
        </dgm:presLayoutVars>
      </dgm:prSet>
      <dgm:spPr/>
      <dgm:t>
        <a:bodyPr/>
        <a:lstStyle/>
        <a:p>
          <a:pPr rtl="1"/>
          <a:endParaRPr lang="fa-IR"/>
        </a:p>
      </dgm:t>
    </dgm:pt>
    <dgm:pt modelId="{BB741119-9984-410A-A606-AEAEB65329A2}" type="pres">
      <dgm:prSet presAssocID="{8ED2099E-335C-4774-80D5-938FFCEF2BC9}" presName="descendantText" presStyleLbl="alignAccFollowNode1" presStyleIdx="1" presStyleCnt="2" custScaleY="111330" custLinFactNeighborX="2621" custLinFactNeighborY="-6890">
        <dgm:presLayoutVars>
          <dgm:bulletEnabled val="1"/>
        </dgm:presLayoutVars>
      </dgm:prSet>
      <dgm:spPr/>
      <dgm:t>
        <a:bodyPr/>
        <a:lstStyle/>
        <a:p>
          <a:pPr rtl="1"/>
          <a:endParaRPr lang="fa-IR"/>
        </a:p>
      </dgm:t>
    </dgm:pt>
  </dgm:ptLst>
  <dgm:cxnLst>
    <dgm:cxn modelId="{006B9BB6-5760-4F5E-B1EB-04D25E412630}" type="presOf" srcId="{12B2CA08-721D-4332-98BC-580EFE67671B}" destId="{BB741119-9984-410A-A606-AEAEB65329A2}" srcOrd="0" destOrd="3" presId="urn:microsoft.com/office/officeart/2005/8/layout/vList5"/>
    <dgm:cxn modelId="{310E3155-6B5B-4BA7-AFB4-78E98F9E3F0C}" srcId="{8ED2099E-335C-4774-80D5-938FFCEF2BC9}" destId="{12B2CA08-721D-4332-98BC-580EFE67671B}" srcOrd="3" destOrd="0" parTransId="{E7447B24-94D8-4C67-915B-69C536FD58B2}" sibTransId="{AAA784DA-0864-4000-A64B-118BACF3A595}"/>
    <dgm:cxn modelId="{390EF66B-DB18-44BF-A1B2-99F705989910}" type="presOf" srcId="{8ED2099E-335C-4774-80D5-938FFCEF2BC9}" destId="{36E7F210-4DC9-45B9-AB05-2D6D2547774F}" srcOrd="0" destOrd="0" presId="urn:microsoft.com/office/officeart/2005/8/layout/vList5"/>
    <dgm:cxn modelId="{D4DDE1F0-87C7-4A77-8274-0C5DF4262699}" srcId="{8ED2099E-335C-4774-80D5-938FFCEF2BC9}" destId="{D9C83AE3-EF24-42B2-939D-A9DDAFC931AA}" srcOrd="0" destOrd="0" parTransId="{C0BA903F-45FC-4E3B-ABB4-EF9D73A0B650}" sibTransId="{554B1956-CAEE-431D-899E-47AEED8181DD}"/>
    <dgm:cxn modelId="{C56ED4EA-0F09-428A-96EC-FF05429432A6}" srcId="{8ED2099E-335C-4774-80D5-938FFCEF2BC9}" destId="{BB78DBBF-F663-4B8E-8BA3-1FCBFC2D0B0F}" srcOrd="2" destOrd="0" parTransId="{B38DE0CA-3CFF-4BAC-AC94-EDE2DC123FCA}" sibTransId="{23740930-02C7-4264-B6C3-0FA676505365}"/>
    <dgm:cxn modelId="{80AC67BC-6CEA-41A3-8D91-9EBE63C26220}" srcId="{DEF039B7-7323-4A14-88EE-ACAF35933817}" destId="{8ED2099E-335C-4774-80D5-938FFCEF2BC9}" srcOrd="1" destOrd="0" parTransId="{AE0F9AA3-D239-490B-9ACF-74F5ECBF1174}" sibTransId="{9D73A38A-12E8-4557-AA4D-A1281B0CF0E1}"/>
    <dgm:cxn modelId="{0E9FDA90-255F-4F02-9CC0-521CA543DD82}" type="presOf" srcId="{BB78DBBF-F663-4B8E-8BA3-1FCBFC2D0B0F}" destId="{BB741119-9984-410A-A606-AEAEB65329A2}" srcOrd="0" destOrd="2" presId="urn:microsoft.com/office/officeart/2005/8/layout/vList5"/>
    <dgm:cxn modelId="{4D68D792-5CD4-4FC7-86CF-B2300D6AE89F}" type="presOf" srcId="{9D99ED3D-2529-4595-803C-C592DB64AFB5}" destId="{BB741119-9984-410A-A606-AEAEB65329A2}" srcOrd="0" destOrd="1" presId="urn:microsoft.com/office/officeart/2005/8/layout/vList5"/>
    <dgm:cxn modelId="{71B55307-AF5E-4A11-8E46-AE27DC391C32}" type="presOf" srcId="{F3B79616-9A57-4502-BAF6-4B076C71103E}" destId="{E2E98316-C1F7-46EE-BF0A-8A5804429177}" srcOrd="0" destOrd="0" presId="urn:microsoft.com/office/officeart/2005/8/layout/vList5"/>
    <dgm:cxn modelId="{F331D212-3F2A-4BD2-A77F-955CE01769EE}" type="presOf" srcId="{DEF039B7-7323-4A14-88EE-ACAF35933817}" destId="{DA700E4E-CE75-4929-B670-15F39EC1C5EF}" srcOrd="0" destOrd="0" presId="urn:microsoft.com/office/officeart/2005/8/layout/vList5"/>
    <dgm:cxn modelId="{9CF7AFE6-A117-4840-BDB6-3CEEEF359C7E}" type="presOf" srcId="{C4F12572-0AFC-4FFF-8D8D-BD7F45601CD1}" destId="{5B90795A-6727-4EE4-9D4A-45D12101D2A5}" srcOrd="0" destOrd="0" presId="urn:microsoft.com/office/officeart/2005/8/layout/vList5"/>
    <dgm:cxn modelId="{C38C8E0A-95B3-42B5-8BD5-D4221E5FB3A4}" srcId="{8ED2099E-335C-4774-80D5-938FFCEF2BC9}" destId="{9D99ED3D-2529-4595-803C-C592DB64AFB5}" srcOrd="1" destOrd="0" parTransId="{46E48ADE-3457-4101-AE84-0BF127E97E82}" sibTransId="{FA5F9B63-0439-4346-956E-E15CF7DE1919}"/>
    <dgm:cxn modelId="{1698A6F6-3DE9-462E-A3D6-0D6A9FC9428F}" type="presOf" srcId="{D9C83AE3-EF24-42B2-939D-A9DDAFC931AA}" destId="{BB741119-9984-410A-A606-AEAEB65329A2}" srcOrd="0" destOrd="0" presId="urn:microsoft.com/office/officeart/2005/8/layout/vList5"/>
    <dgm:cxn modelId="{72720C87-E1DE-44F6-8AAF-3A17A65F7B16}" srcId="{DEF039B7-7323-4A14-88EE-ACAF35933817}" destId="{F3B79616-9A57-4502-BAF6-4B076C71103E}" srcOrd="0" destOrd="0" parTransId="{30128BA7-934D-4C62-B486-98DF4257EAA8}" sibTransId="{3F52F4B6-1D0E-4140-BACE-317A127C37AC}"/>
    <dgm:cxn modelId="{E547E85E-A31E-4743-8FF0-2E43A61B78A4}" srcId="{F3B79616-9A57-4502-BAF6-4B076C71103E}" destId="{C4F12572-0AFC-4FFF-8D8D-BD7F45601CD1}" srcOrd="0" destOrd="0" parTransId="{305E9682-8DB7-4FD8-AFD4-2A9908B5D178}" sibTransId="{A3380F9D-2F95-412E-807A-FB64C274D3B1}"/>
    <dgm:cxn modelId="{31273466-3458-4464-B632-E50B72E5FD5B}" type="presParOf" srcId="{DA700E4E-CE75-4929-B670-15F39EC1C5EF}" destId="{88B69701-6081-4C0B-A802-78A34CEC4944}" srcOrd="0" destOrd="0" presId="urn:microsoft.com/office/officeart/2005/8/layout/vList5"/>
    <dgm:cxn modelId="{D6C6590A-968E-4980-B7CE-BE9FCE01E657}" type="presParOf" srcId="{88B69701-6081-4C0B-A802-78A34CEC4944}" destId="{E2E98316-C1F7-46EE-BF0A-8A5804429177}" srcOrd="0" destOrd="0" presId="urn:microsoft.com/office/officeart/2005/8/layout/vList5"/>
    <dgm:cxn modelId="{E142E305-AE9B-49CA-AE7B-6DF2ACCD89B4}" type="presParOf" srcId="{88B69701-6081-4C0B-A802-78A34CEC4944}" destId="{5B90795A-6727-4EE4-9D4A-45D12101D2A5}" srcOrd="1" destOrd="0" presId="urn:microsoft.com/office/officeart/2005/8/layout/vList5"/>
    <dgm:cxn modelId="{B4C9FF66-F87A-4A74-9509-75AACDC4D255}" type="presParOf" srcId="{DA700E4E-CE75-4929-B670-15F39EC1C5EF}" destId="{373AEE05-8584-47CB-9DAD-336387141D80}" srcOrd="1" destOrd="0" presId="urn:microsoft.com/office/officeart/2005/8/layout/vList5"/>
    <dgm:cxn modelId="{E1309305-2D3F-4A3D-9C14-B8A548101BA2}" type="presParOf" srcId="{DA700E4E-CE75-4929-B670-15F39EC1C5EF}" destId="{D8E938EA-C953-401C-8613-63977446C9D7}" srcOrd="2" destOrd="0" presId="urn:microsoft.com/office/officeart/2005/8/layout/vList5"/>
    <dgm:cxn modelId="{9C3EE99B-F85E-49B4-AEBA-DFCC01B5CB5A}" type="presParOf" srcId="{D8E938EA-C953-401C-8613-63977446C9D7}" destId="{36E7F210-4DC9-45B9-AB05-2D6D2547774F}" srcOrd="0" destOrd="0" presId="urn:microsoft.com/office/officeart/2005/8/layout/vList5"/>
    <dgm:cxn modelId="{ACED7EFB-AA01-4531-8DE6-31AFE6EECED3}" type="presParOf" srcId="{D8E938EA-C953-401C-8613-63977446C9D7}" destId="{BB741119-9984-410A-A606-AEAEB65329A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EF039B7-7323-4A14-88EE-ACAF35933817}" type="doc">
      <dgm:prSet loTypeId="urn:microsoft.com/office/officeart/2005/8/layout/lProcess2" loCatId="list" qsTypeId="urn:microsoft.com/office/officeart/2005/8/quickstyle/3d2" qsCatId="3D" csTypeId="urn:microsoft.com/office/officeart/2005/8/colors/accent1_2" csCatId="accent1" phldr="1"/>
      <dgm:spPr/>
      <dgm:t>
        <a:bodyPr/>
        <a:lstStyle/>
        <a:p>
          <a:pPr rtl="1"/>
          <a:endParaRPr lang="fa-IR"/>
        </a:p>
      </dgm:t>
    </dgm:pt>
    <dgm:pt modelId="{F3B79616-9A57-4502-BAF6-4B076C71103E}">
      <dgm:prSet phldrT="[Text]" custT="1"/>
      <dgm:spPr/>
      <dgm:t>
        <a:bodyPr/>
        <a:lstStyle/>
        <a:p>
          <a:pPr rtl="1"/>
          <a:r>
            <a:rPr lang="fa-IR" sz="3200" dirty="0" smtClean="0">
              <a:cs typeface="B Nazanin" pitchFamily="2" charset="-78"/>
            </a:rPr>
            <a:t>ابزار با بازدهی معین</a:t>
          </a:r>
          <a:endParaRPr lang="fa-IR" sz="3200" dirty="0">
            <a:cs typeface="B Nazanin" pitchFamily="2" charset="-78"/>
          </a:endParaRPr>
        </a:p>
      </dgm:t>
    </dgm:pt>
    <dgm:pt modelId="{30128BA7-934D-4C62-B486-98DF4257EAA8}" type="parTrans" cxnId="{72720C87-E1DE-44F6-8AAF-3A17A65F7B16}">
      <dgm:prSet/>
      <dgm:spPr/>
      <dgm:t>
        <a:bodyPr/>
        <a:lstStyle/>
        <a:p>
          <a:pPr rtl="1"/>
          <a:endParaRPr lang="fa-IR" sz="3200">
            <a:cs typeface="B Nazanin" pitchFamily="2" charset="-78"/>
          </a:endParaRPr>
        </a:p>
      </dgm:t>
    </dgm:pt>
    <dgm:pt modelId="{3F52F4B6-1D0E-4140-BACE-317A127C37AC}" type="sibTrans" cxnId="{72720C87-E1DE-44F6-8AAF-3A17A65F7B16}">
      <dgm:prSet/>
      <dgm:spPr/>
      <dgm:t>
        <a:bodyPr/>
        <a:lstStyle/>
        <a:p>
          <a:pPr rtl="1"/>
          <a:endParaRPr lang="fa-IR" sz="3200">
            <a:cs typeface="B Nazanin" pitchFamily="2" charset="-78"/>
          </a:endParaRPr>
        </a:p>
      </dgm:t>
    </dgm:pt>
    <dgm:pt modelId="{C4F12572-0AFC-4FFF-8D8D-BD7F45601CD1}">
      <dgm:prSet phldrT="[Text]" custT="1"/>
      <dgm:spPr/>
      <dgm:t>
        <a:bodyPr/>
        <a:lstStyle/>
        <a:p>
          <a:pPr algn="ctr" rtl="1"/>
          <a:r>
            <a:rPr lang="fa-IR" sz="2400" dirty="0" smtClean="0">
              <a:cs typeface="B Nazanin" pitchFamily="2" charset="-78"/>
            </a:rPr>
            <a:t>اوراق مرابحه</a:t>
          </a:r>
          <a:endParaRPr lang="fa-IR" sz="2400" dirty="0">
            <a:cs typeface="B Nazanin" pitchFamily="2" charset="-78"/>
          </a:endParaRPr>
        </a:p>
      </dgm:t>
    </dgm:pt>
    <dgm:pt modelId="{305E9682-8DB7-4FD8-AFD4-2A9908B5D178}" type="parTrans" cxnId="{E547E85E-A31E-4743-8FF0-2E43A61B78A4}">
      <dgm:prSet/>
      <dgm:spPr/>
      <dgm:t>
        <a:bodyPr/>
        <a:lstStyle/>
        <a:p>
          <a:pPr rtl="1"/>
          <a:endParaRPr lang="fa-IR" sz="3200">
            <a:cs typeface="B Nazanin" pitchFamily="2" charset="-78"/>
          </a:endParaRPr>
        </a:p>
      </dgm:t>
    </dgm:pt>
    <dgm:pt modelId="{A3380F9D-2F95-412E-807A-FB64C274D3B1}" type="sibTrans" cxnId="{E547E85E-A31E-4743-8FF0-2E43A61B78A4}">
      <dgm:prSet/>
      <dgm:spPr/>
      <dgm:t>
        <a:bodyPr/>
        <a:lstStyle/>
        <a:p>
          <a:pPr rtl="1"/>
          <a:endParaRPr lang="fa-IR" sz="3200">
            <a:cs typeface="B Nazanin" pitchFamily="2" charset="-78"/>
          </a:endParaRPr>
        </a:p>
      </dgm:t>
    </dgm:pt>
    <dgm:pt modelId="{8ED2099E-335C-4774-80D5-938FFCEF2BC9}">
      <dgm:prSet phldrT="[Text]" custT="1"/>
      <dgm:spPr/>
      <dgm:t>
        <a:bodyPr/>
        <a:lstStyle/>
        <a:p>
          <a:pPr rtl="1"/>
          <a:r>
            <a:rPr lang="fa-IR" sz="3200" dirty="0" smtClean="0">
              <a:cs typeface="B Nazanin" pitchFamily="2" charset="-78"/>
            </a:rPr>
            <a:t>ابزار با بازدهی انتظاری</a:t>
          </a:r>
          <a:endParaRPr lang="fa-IR" sz="3200" dirty="0">
            <a:cs typeface="B Nazanin" pitchFamily="2" charset="-78"/>
          </a:endParaRPr>
        </a:p>
      </dgm:t>
    </dgm:pt>
    <dgm:pt modelId="{AE0F9AA3-D239-490B-9ACF-74F5ECBF1174}" type="parTrans" cxnId="{80AC67BC-6CEA-41A3-8D91-9EBE63C26220}">
      <dgm:prSet/>
      <dgm:spPr/>
      <dgm:t>
        <a:bodyPr/>
        <a:lstStyle/>
        <a:p>
          <a:pPr rtl="1"/>
          <a:endParaRPr lang="fa-IR" sz="3200">
            <a:cs typeface="B Nazanin" pitchFamily="2" charset="-78"/>
          </a:endParaRPr>
        </a:p>
      </dgm:t>
    </dgm:pt>
    <dgm:pt modelId="{9D73A38A-12E8-4557-AA4D-A1281B0CF0E1}" type="sibTrans" cxnId="{80AC67BC-6CEA-41A3-8D91-9EBE63C26220}">
      <dgm:prSet/>
      <dgm:spPr/>
      <dgm:t>
        <a:bodyPr/>
        <a:lstStyle/>
        <a:p>
          <a:pPr rtl="1"/>
          <a:endParaRPr lang="fa-IR" sz="3200">
            <a:cs typeface="B Nazanin" pitchFamily="2" charset="-78"/>
          </a:endParaRPr>
        </a:p>
      </dgm:t>
    </dgm:pt>
    <dgm:pt modelId="{D9C83AE3-EF24-42B2-939D-A9DDAFC931AA}">
      <dgm:prSet phldrT="[Text]" custT="1"/>
      <dgm:spPr/>
      <dgm:t>
        <a:bodyPr/>
        <a:lstStyle/>
        <a:p>
          <a:pPr algn="ctr" rtl="1"/>
          <a:r>
            <a:rPr lang="fa-IR" sz="2400" dirty="0" smtClean="0">
              <a:cs typeface="B Nazanin" pitchFamily="2" charset="-78"/>
            </a:rPr>
            <a:t>اوراق مشارکت</a:t>
          </a:r>
          <a:endParaRPr lang="fa-IR" sz="2400" dirty="0">
            <a:cs typeface="B Nazanin" pitchFamily="2" charset="-78"/>
          </a:endParaRPr>
        </a:p>
      </dgm:t>
    </dgm:pt>
    <dgm:pt modelId="{C0BA903F-45FC-4E3B-ABB4-EF9D73A0B650}" type="parTrans" cxnId="{D4DDE1F0-87C7-4A77-8274-0C5DF4262699}">
      <dgm:prSet/>
      <dgm:spPr/>
      <dgm:t>
        <a:bodyPr/>
        <a:lstStyle/>
        <a:p>
          <a:pPr rtl="1"/>
          <a:endParaRPr lang="fa-IR" sz="3200">
            <a:cs typeface="B Nazanin" pitchFamily="2" charset="-78"/>
          </a:endParaRPr>
        </a:p>
      </dgm:t>
    </dgm:pt>
    <dgm:pt modelId="{554B1956-CAEE-431D-899E-47AEED8181DD}" type="sibTrans" cxnId="{D4DDE1F0-87C7-4A77-8274-0C5DF4262699}">
      <dgm:prSet/>
      <dgm:spPr/>
      <dgm:t>
        <a:bodyPr/>
        <a:lstStyle/>
        <a:p>
          <a:pPr rtl="1"/>
          <a:endParaRPr lang="fa-IR" sz="3200">
            <a:cs typeface="B Nazanin" pitchFamily="2" charset="-78"/>
          </a:endParaRPr>
        </a:p>
      </dgm:t>
    </dgm:pt>
    <dgm:pt modelId="{0C8D24B0-46B2-4AD9-996C-0806AA8C51CF}">
      <dgm:prSet phldrT="[Text]" custT="1"/>
      <dgm:spPr/>
      <dgm:t>
        <a:bodyPr/>
        <a:lstStyle/>
        <a:p>
          <a:pPr algn="ctr" rtl="1"/>
          <a:r>
            <a:rPr lang="fa-IR" sz="2400" dirty="0" smtClean="0">
              <a:cs typeface="B Nazanin" pitchFamily="2" charset="-78"/>
            </a:rPr>
            <a:t>اوراق اجاره</a:t>
          </a:r>
          <a:endParaRPr lang="fa-IR" sz="2400" dirty="0">
            <a:cs typeface="B Nazanin" pitchFamily="2" charset="-78"/>
          </a:endParaRPr>
        </a:p>
      </dgm:t>
    </dgm:pt>
    <dgm:pt modelId="{7A6C7A48-0B5A-43B4-846F-2AD26C5666D6}" type="parTrans" cxnId="{B05056EF-E59D-4F1A-A7D4-A97F49D00F29}">
      <dgm:prSet/>
      <dgm:spPr/>
      <dgm:t>
        <a:bodyPr/>
        <a:lstStyle/>
        <a:p>
          <a:pPr rtl="1"/>
          <a:endParaRPr lang="fa-IR"/>
        </a:p>
      </dgm:t>
    </dgm:pt>
    <dgm:pt modelId="{59B9E3D5-F9FA-41FE-A27F-24D86AE91F78}" type="sibTrans" cxnId="{B05056EF-E59D-4F1A-A7D4-A97F49D00F29}">
      <dgm:prSet/>
      <dgm:spPr/>
      <dgm:t>
        <a:bodyPr/>
        <a:lstStyle/>
        <a:p>
          <a:pPr rtl="1"/>
          <a:endParaRPr lang="fa-IR"/>
        </a:p>
      </dgm:t>
    </dgm:pt>
    <dgm:pt modelId="{4FFF07B5-9AF9-4856-AE02-13258D311E43}">
      <dgm:prSet phldrT="[Text]" custT="1"/>
      <dgm:spPr/>
      <dgm:t>
        <a:bodyPr/>
        <a:lstStyle/>
        <a:p>
          <a:pPr algn="ctr" rtl="1"/>
          <a:r>
            <a:rPr lang="fa-IR" sz="2400" dirty="0" smtClean="0">
              <a:cs typeface="B Nazanin" pitchFamily="2" charset="-78"/>
            </a:rPr>
            <a:t>اوراق منفعت</a:t>
          </a:r>
          <a:endParaRPr lang="fa-IR" sz="2400" dirty="0">
            <a:cs typeface="B Nazanin" pitchFamily="2" charset="-78"/>
          </a:endParaRPr>
        </a:p>
      </dgm:t>
    </dgm:pt>
    <dgm:pt modelId="{94102B19-6B9D-402E-B099-9FF372F08C2B}" type="parTrans" cxnId="{A4E3E1BD-08B7-46F6-8071-6C94636110AA}">
      <dgm:prSet/>
      <dgm:spPr/>
      <dgm:t>
        <a:bodyPr/>
        <a:lstStyle/>
        <a:p>
          <a:pPr rtl="1"/>
          <a:endParaRPr lang="fa-IR"/>
        </a:p>
      </dgm:t>
    </dgm:pt>
    <dgm:pt modelId="{69DB601B-8FEC-4065-BA5C-8FD5AA585681}" type="sibTrans" cxnId="{A4E3E1BD-08B7-46F6-8071-6C94636110AA}">
      <dgm:prSet/>
      <dgm:spPr/>
      <dgm:t>
        <a:bodyPr/>
        <a:lstStyle/>
        <a:p>
          <a:pPr rtl="1"/>
          <a:endParaRPr lang="fa-IR"/>
        </a:p>
      </dgm:t>
    </dgm:pt>
    <dgm:pt modelId="{88375214-740F-4386-954D-D633F96750A0}">
      <dgm:prSet phldrT="[Text]" custT="1"/>
      <dgm:spPr/>
      <dgm:t>
        <a:bodyPr/>
        <a:lstStyle/>
        <a:p>
          <a:pPr algn="ctr" rtl="1"/>
          <a:r>
            <a:rPr lang="fa-IR" sz="2400" dirty="0" smtClean="0">
              <a:cs typeface="B Nazanin" pitchFamily="2" charset="-78"/>
            </a:rPr>
            <a:t>اوراق استصناع</a:t>
          </a:r>
          <a:endParaRPr lang="fa-IR" sz="2400" dirty="0">
            <a:cs typeface="B Nazanin" pitchFamily="2" charset="-78"/>
          </a:endParaRPr>
        </a:p>
      </dgm:t>
    </dgm:pt>
    <dgm:pt modelId="{DD07A48D-83B6-46A4-A98E-1342B5D89115}" type="parTrans" cxnId="{90270E40-4838-40A1-8421-5EC7251FC2F8}">
      <dgm:prSet/>
      <dgm:spPr/>
      <dgm:t>
        <a:bodyPr/>
        <a:lstStyle/>
        <a:p>
          <a:pPr rtl="1"/>
          <a:endParaRPr lang="fa-IR"/>
        </a:p>
      </dgm:t>
    </dgm:pt>
    <dgm:pt modelId="{0E2D77F5-7A12-4ACE-B8D2-59B9BB77E386}" type="sibTrans" cxnId="{90270E40-4838-40A1-8421-5EC7251FC2F8}">
      <dgm:prSet/>
      <dgm:spPr/>
      <dgm:t>
        <a:bodyPr/>
        <a:lstStyle/>
        <a:p>
          <a:pPr rtl="1"/>
          <a:endParaRPr lang="fa-IR"/>
        </a:p>
      </dgm:t>
    </dgm:pt>
    <dgm:pt modelId="{43C7F827-F692-4376-AB8E-718BE71F5066}">
      <dgm:prSet phldrT="[Text]" custT="1"/>
      <dgm:spPr/>
      <dgm:t>
        <a:bodyPr/>
        <a:lstStyle/>
        <a:p>
          <a:pPr algn="ctr" rtl="1"/>
          <a:r>
            <a:rPr lang="fa-IR" sz="2400" dirty="0" smtClean="0">
              <a:cs typeface="B Nazanin" pitchFamily="2" charset="-78"/>
            </a:rPr>
            <a:t>اوراق مضاربه</a:t>
          </a:r>
          <a:endParaRPr lang="fa-IR" sz="2400" dirty="0">
            <a:cs typeface="B Nazanin" pitchFamily="2" charset="-78"/>
          </a:endParaRPr>
        </a:p>
      </dgm:t>
    </dgm:pt>
    <dgm:pt modelId="{42431D90-32B4-44CE-9318-89B7E5F16E37}" type="parTrans" cxnId="{AD6AFA5C-ACA0-4EC2-A705-8FB2F7C7701F}">
      <dgm:prSet/>
      <dgm:spPr/>
      <dgm:t>
        <a:bodyPr/>
        <a:lstStyle/>
        <a:p>
          <a:pPr rtl="1"/>
          <a:endParaRPr lang="fa-IR"/>
        </a:p>
      </dgm:t>
    </dgm:pt>
    <dgm:pt modelId="{B4C89211-275F-463A-876E-F0282B6315A7}" type="sibTrans" cxnId="{AD6AFA5C-ACA0-4EC2-A705-8FB2F7C7701F}">
      <dgm:prSet/>
      <dgm:spPr/>
      <dgm:t>
        <a:bodyPr/>
        <a:lstStyle/>
        <a:p>
          <a:pPr rtl="1"/>
          <a:endParaRPr lang="fa-IR"/>
        </a:p>
      </dgm:t>
    </dgm:pt>
    <dgm:pt modelId="{A5AE5384-9820-4548-BE00-73CC9712EEEA}">
      <dgm:prSet phldrT="[Text]" custT="1"/>
      <dgm:spPr/>
      <dgm:t>
        <a:bodyPr/>
        <a:lstStyle/>
        <a:p>
          <a:pPr algn="ctr" rtl="1"/>
          <a:r>
            <a:rPr lang="fa-IR" sz="2400" dirty="0" smtClean="0">
              <a:cs typeface="B Nazanin" pitchFamily="2" charset="-78"/>
            </a:rPr>
            <a:t>اوراق مزارعه</a:t>
          </a:r>
          <a:endParaRPr lang="fa-IR" sz="2400" dirty="0">
            <a:cs typeface="B Nazanin" pitchFamily="2" charset="-78"/>
          </a:endParaRPr>
        </a:p>
      </dgm:t>
    </dgm:pt>
    <dgm:pt modelId="{DBEE45BF-8FEE-4CC2-ACCB-1DA89677000A}" type="parTrans" cxnId="{A7A77C57-2B93-42D2-8D28-11E5B57660FB}">
      <dgm:prSet/>
      <dgm:spPr/>
      <dgm:t>
        <a:bodyPr/>
        <a:lstStyle/>
        <a:p>
          <a:pPr rtl="1"/>
          <a:endParaRPr lang="fa-IR"/>
        </a:p>
      </dgm:t>
    </dgm:pt>
    <dgm:pt modelId="{87828BE9-A383-40F8-8D54-7E41504CD4BC}" type="sibTrans" cxnId="{A7A77C57-2B93-42D2-8D28-11E5B57660FB}">
      <dgm:prSet/>
      <dgm:spPr/>
      <dgm:t>
        <a:bodyPr/>
        <a:lstStyle/>
        <a:p>
          <a:pPr rtl="1"/>
          <a:endParaRPr lang="fa-IR"/>
        </a:p>
      </dgm:t>
    </dgm:pt>
    <dgm:pt modelId="{36C97630-F074-4AD5-B700-216625FDB6A6}">
      <dgm:prSet phldrT="[Text]" custT="1"/>
      <dgm:spPr/>
      <dgm:t>
        <a:bodyPr/>
        <a:lstStyle/>
        <a:p>
          <a:pPr algn="ctr" rtl="1"/>
          <a:r>
            <a:rPr lang="fa-IR" sz="2400" dirty="0" smtClean="0">
              <a:cs typeface="B Nazanin" pitchFamily="2" charset="-78"/>
            </a:rPr>
            <a:t>اوراق مساقات</a:t>
          </a:r>
          <a:endParaRPr lang="fa-IR" sz="2400" dirty="0">
            <a:cs typeface="B Nazanin" pitchFamily="2" charset="-78"/>
          </a:endParaRPr>
        </a:p>
      </dgm:t>
    </dgm:pt>
    <dgm:pt modelId="{F280A95D-ADE3-419A-817F-5305816CA683}" type="parTrans" cxnId="{F2AF98C6-BE12-4D66-93C7-48F65AD75DF2}">
      <dgm:prSet/>
      <dgm:spPr/>
      <dgm:t>
        <a:bodyPr/>
        <a:lstStyle/>
        <a:p>
          <a:pPr rtl="1"/>
          <a:endParaRPr lang="fa-IR"/>
        </a:p>
      </dgm:t>
    </dgm:pt>
    <dgm:pt modelId="{36CB316C-F1EE-4DC2-B2D9-68AE1BA6D9C3}" type="sibTrans" cxnId="{F2AF98C6-BE12-4D66-93C7-48F65AD75DF2}">
      <dgm:prSet/>
      <dgm:spPr/>
      <dgm:t>
        <a:bodyPr/>
        <a:lstStyle/>
        <a:p>
          <a:pPr rtl="1"/>
          <a:endParaRPr lang="fa-IR"/>
        </a:p>
      </dgm:t>
    </dgm:pt>
    <dgm:pt modelId="{AC61E288-0A05-4A3F-8524-66E603956BC9}" type="pres">
      <dgm:prSet presAssocID="{DEF039B7-7323-4A14-88EE-ACAF35933817}" presName="theList" presStyleCnt="0">
        <dgm:presLayoutVars>
          <dgm:dir/>
          <dgm:animLvl val="lvl"/>
          <dgm:resizeHandles val="exact"/>
        </dgm:presLayoutVars>
      </dgm:prSet>
      <dgm:spPr/>
      <dgm:t>
        <a:bodyPr/>
        <a:lstStyle/>
        <a:p>
          <a:pPr rtl="1"/>
          <a:endParaRPr lang="fa-IR"/>
        </a:p>
      </dgm:t>
    </dgm:pt>
    <dgm:pt modelId="{3211ECE5-8E6E-44BB-815B-203CB942EB63}" type="pres">
      <dgm:prSet presAssocID="{F3B79616-9A57-4502-BAF6-4B076C71103E}" presName="compNode" presStyleCnt="0"/>
      <dgm:spPr/>
    </dgm:pt>
    <dgm:pt modelId="{BB10C765-AC5A-412E-B4AA-04FAB721DEC0}" type="pres">
      <dgm:prSet presAssocID="{F3B79616-9A57-4502-BAF6-4B076C71103E}" presName="aNode" presStyleLbl="bgShp" presStyleIdx="0" presStyleCnt="2"/>
      <dgm:spPr/>
      <dgm:t>
        <a:bodyPr/>
        <a:lstStyle/>
        <a:p>
          <a:pPr rtl="1"/>
          <a:endParaRPr lang="fa-IR"/>
        </a:p>
      </dgm:t>
    </dgm:pt>
    <dgm:pt modelId="{0E958E4B-AE40-4640-AE77-7DA8A60E008D}" type="pres">
      <dgm:prSet presAssocID="{F3B79616-9A57-4502-BAF6-4B076C71103E}" presName="textNode" presStyleLbl="bgShp" presStyleIdx="0" presStyleCnt="2"/>
      <dgm:spPr/>
      <dgm:t>
        <a:bodyPr/>
        <a:lstStyle/>
        <a:p>
          <a:pPr rtl="1"/>
          <a:endParaRPr lang="fa-IR"/>
        </a:p>
      </dgm:t>
    </dgm:pt>
    <dgm:pt modelId="{A2FBA3B9-50C3-48CB-A00F-5903A855A16C}" type="pres">
      <dgm:prSet presAssocID="{F3B79616-9A57-4502-BAF6-4B076C71103E}" presName="compChildNode" presStyleCnt="0"/>
      <dgm:spPr/>
    </dgm:pt>
    <dgm:pt modelId="{0397C9AF-6FC7-41C9-863B-6AF7034C4959}" type="pres">
      <dgm:prSet presAssocID="{F3B79616-9A57-4502-BAF6-4B076C71103E}" presName="theInnerList" presStyleCnt="0"/>
      <dgm:spPr/>
    </dgm:pt>
    <dgm:pt modelId="{35FBAB7C-E415-422D-AD8D-EE88429512B3}" type="pres">
      <dgm:prSet presAssocID="{C4F12572-0AFC-4FFF-8D8D-BD7F45601CD1}" presName="childNode" presStyleLbl="node1" presStyleIdx="0" presStyleCnt="8">
        <dgm:presLayoutVars>
          <dgm:bulletEnabled val="1"/>
        </dgm:presLayoutVars>
      </dgm:prSet>
      <dgm:spPr/>
      <dgm:t>
        <a:bodyPr/>
        <a:lstStyle/>
        <a:p>
          <a:pPr rtl="1"/>
          <a:endParaRPr lang="fa-IR"/>
        </a:p>
      </dgm:t>
    </dgm:pt>
    <dgm:pt modelId="{86F6ED97-12EC-46B0-9EB7-30EE24025947}" type="pres">
      <dgm:prSet presAssocID="{C4F12572-0AFC-4FFF-8D8D-BD7F45601CD1}" presName="aSpace2" presStyleCnt="0"/>
      <dgm:spPr/>
    </dgm:pt>
    <dgm:pt modelId="{E33E8497-F176-4986-A978-C945E052FDE0}" type="pres">
      <dgm:prSet presAssocID="{0C8D24B0-46B2-4AD9-996C-0806AA8C51CF}" presName="childNode" presStyleLbl="node1" presStyleIdx="1" presStyleCnt="8">
        <dgm:presLayoutVars>
          <dgm:bulletEnabled val="1"/>
        </dgm:presLayoutVars>
      </dgm:prSet>
      <dgm:spPr/>
      <dgm:t>
        <a:bodyPr/>
        <a:lstStyle/>
        <a:p>
          <a:pPr rtl="1"/>
          <a:endParaRPr lang="fa-IR"/>
        </a:p>
      </dgm:t>
    </dgm:pt>
    <dgm:pt modelId="{CBEC52BF-DAE1-49EE-A23F-2FE6F9CB5665}" type="pres">
      <dgm:prSet presAssocID="{0C8D24B0-46B2-4AD9-996C-0806AA8C51CF}" presName="aSpace2" presStyleCnt="0"/>
      <dgm:spPr/>
    </dgm:pt>
    <dgm:pt modelId="{0A9A8808-66F8-4F77-A7DF-C4AD63169930}" type="pres">
      <dgm:prSet presAssocID="{4FFF07B5-9AF9-4856-AE02-13258D311E43}" presName="childNode" presStyleLbl="node1" presStyleIdx="2" presStyleCnt="8">
        <dgm:presLayoutVars>
          <dgm:bulletEnabled val="1"/>
        </dgm:presLayoutVars>
      </dgm:prSet>
      <dgm:spPr/>
      <dgm:t>
        <a:bodyPr/>
        <a:lstStyle/>
        <a:p>
          <a:pPr rtl="1"/>
          <a:endParaRPr lang="fa-IR"/>
        </a:p>
      </dgm:t>
    </dgm:pt>
    <dgm:pt modelId="{6C716F5F-51C6-4D5D-A2BE-11ECC7F17467}" type="pres">
      <dgm:prSet presAssocID="{4FFF07B5-9AF9-4856-AE02-13258D311E43}" presName="aSpace2" presStyleCnt="0"/>
      <dgm:spPr/>
    </dgm:pt>
    <dgm:pt modelId="{7DE73B4F-BE71-4A4B-ABA5-A0D03F447FD8}" type="pres">
      <dgm:prSet presAssocID="{88375214-740F-4386-954D-D633F96750A0}" presName="childNode" presStyleLbl="node1" presStyleIdx="3" presStyleCnt="8">
        <dgm:presLayoutVars>
          <dgm:bulletEnabled val="1"/>
        </dgm:presLayoutVars>
      </dgm:prSet>
      <dgm:spPr/>
      <dgm:t>
        <a:bodyPr/>
        <a:lstStyle/>
        <a:p>
          <a:pPr rtl="1"/>
          <a:endParaRPr lang="fa-IR"/>
        </a:p>
      </dgm:t>
    </dgm:pt>
    <dgm:pt modelId="{48D6DEE5-5BC9-448D-8159-58828C19144C}" type="pres">
      <dgm:prSet presAssocID="{F3B79616-9A57-4502-BAF6-4B076C71103E}" presName="aSpace" presStyleCnt="0"/>
      <dgm:spPr/>
    </dgm:pt>
    <dgm:pt modelId="{41182F85-542B-4CBA-9099-9011D15BDD4D}" type="pres">
      <dgm:prSet presAssocID="{8ED2099E-335C-4774-80D5-938FFCEF2BC9}" presName="compNode" presStyleCnt="0"/>
      <dgm:spPr/>
    </dgm:pt>
    <dgm:pt modelId="{0DFE19D8-339F-4CA7-B6EC-1768F7DB1AF7}" type="pres">
      <dgm:prSet presAssocID="{8ED2099E-335C-4774-80D5-938FFCEF2BC9}" presName="aNode" presStyleLbl="bgShp" presStyleIdx="1" presStyleCnt="2"/>
      <dgm:spPr/>
      <dgm:t>
        <a:bodyPr/>
        <a:lstStyle/>
        <a:p>
          <a:pPr rtl="1"/>
          <a:endParaRPr lang="fa-IR"/>
        </a:p>
      </dgm:t>
    </dgm:pt>
    <dgm:pt modelId="{CC0E2F3B-C6B2-4808-808F-C53696FE8F9F}" type="pres">
      <dgm:prSet presAssocID="{8ED2099E-335C-4774-80D5-938FFCEF2BC9}" presName="textNode" presStyleLbl="bgShp" presStyleIdx="1" presStyleCnt="2"/>
      <dgm:spPr/>
      <dgm:t>
        <a:bodyPr/>
        <a:lstStyle/>
        <a:p>
          <a:pPr rtl="1"/>
          <a:endParaRPr lang="fa-IR"/>
        </a:p>
      </dgm:t>
    </dgm:pt>
    <dgm:pt modelId="{DD4940F8-194B-445B-B772-B85C0AF0E673}" type="pres">
      <dgm:prSet presAssocID="{8ED2099E-335C-4774-80D5-938FFCEF2BC9}" presName="compChildNode" presStyleCnt="0"/>
      <dgm:spPr/>
    </dgm:pt>
    <dgm:pt modelId="{0AF8BCEC-F76C-479A-804F-857D7A00C7A4}" type="pres">
      <dgm:prSet presAssocID="{8ED2099E-335C-4774-80D5-938FFCEF2BC9}" presName="theInnerList" presStyleCnt="0"/>
      <dgm:spPr/>
    </dgm:pt>
    <dgm:pt modelId="{EB6D242F-87B9-431B-AE7F-3BAC5C8D5C5A}" type="pres">
      <dgm:prSet presAssocID="{D9C83AE3-EF24-42B2-939D-A9DDAFC931AA}" presName="childNode" presStyleLbl="node1" presStyleIdx="4" presStyleCnt="8">
        <dgm:presLayoutVars>
          <dgm:bulletEnabled val="1"/>
        </dgm:presLayoutVars>
      </dgm:prSet>
      <dgm:spPr/>
      <dgm:t>
        <a:bodyPr/>
        <a:lstStyle/>
        <a:p>
          <a:pPr rtl="1"/>
          <a:endParaRPr lang="fa-IR"/>
        </a:p>
      </dgm:t>
    </dgm:pt>
    <dgm:pt modelId="{25B389F0-1361-4022-B838-F9F5073AE821}" type="pres">
      <dgm:prSet presAssocID="{D9C83AE3-EF24-42B2-939D-A9DDAFC931AA}" presName="aSpace2" presStyleCnt="0"/>
      <dgm:spPr/>
    </dgm:pt>
    <dgm:pt modelId="{C2E82EC0-554B-4144-8161-A6A1760C3D4E}" type="pres">
      <dgm:prSet presAssocID="{43C7F827-F692-4376-AB8E-718BE71F5066}" presName="childNode" presStyleLbl="node1" presStyleIdx="5" presStyleCnt="8">
        <dgm:presLayoutVars>
          <dgm:bulletEnabled val="1"/>
        </dgm:presLayoutVars>
      </dgm:prSet>
      <dgm:spPr/>
      <dgm:t>
        <a:bodyPr/>
        <a:lstStyle/>
        <a:p>
          <a:pPr rtl="1"/>
          <a:endParaRPr lang="fa-IR"/>
        </a:p>
      </dgm:t>
    </dgm:pt>
    <dgm:pt modelId="{FE94F9D0-7898-4233-B622-0CDF2AF9FC86}" type="pres">
      <dgm:prSet presAssocID="{43C7F827-F692-4376-AB8E-718BE71F5066}" presName="aSpace2" presStyleCnt="0"/>
      <dgm:spPr/>
    </dgm:pt>
    <dgm:pt modelId="{95E2DC7A-3275-4459-94ED-9D12E9239732}" type="pres">
      <dgm:prSet presAssocID="{A5AE5384-9820-4548-BE00-73CC9712EEEA}" presName="childNode" presStyleLbl="node1" presStyleIdx="6" presStyleCnt="8">
        <dgm:presLayoutVars>
          <dgm:bulletEnabled val="1"/>
        </dgm:presLayoutVars>
      </dgm:prSet>
      <dgm:spPr/>
      <dgm:t>
        <a:bodyPr/>
        <a:lstStyle/>
        <a:p>
          <a:pPr rtl="1"/>
          <a:endParaRPr lang="fa-IR"/>
        </a:p>
      </dgm:t>
    </dgm:pt>
    <dgm:pt modelId="{64B98830-A8CD-4ED6-9E76-B53368AC554F}" type="pres">
      <dgm:prSet presAssocID="{A5AE5384-9820-4548-BE00-73CC9712EEEA}" presName="aSpace2" presStyleCnt="0"/>
      <dgm:spPr/>
    </dgm:pt>
    <dgm:pt modelId="{49E56ABB-D487-4AE7-8BCA-942100E455D2}" type="pres">
      <dgm:prSet presAssocID="{36C97630-F074-4AD5-B700-216625FDB6A6}" presName="childNode" presStyleLbl="node1" presStyleIdx="7" presStyleCnt="8">
        <dgm:presLayoutVars>
          <dgm:bulletEnabled val="1"/>
        </dgm:presLayoutVars>
      </dgm:prSet>
      <dgm:spPr/>
      <dgm:t>
        <a:bodyPr/>
        <a:lstStyle/>
        <a:p>
          <a:pPr rtl="1"/>
          <a:endParaRPr lang="fa-IR"/>
        </a:p>
      </dgm:t>
    </dgm:pt>
  </dgm:ptLst>
  <dgm:cxnLst>
    <dgm:cxn modelId="{80AC67BC-6CEA-41A3-8D91-9EBE63C26220}" srcId="{DEF039B7-7323-4A14-88EE-ACAF35933817}" destId="{8ED2099E-335C-4774-80D5-938FFCEF2BC9}" srcOrd="1" destOrd="0" parTransId="{AE0F9AA3-D239-490B-9ACF-74F5ECBF1174}" sibTransId="{9D73A38A-12E8-4557-AA4D-A1281B0CF0E1}"/>
    <dgm:cxn modelId="{DE1BAFBB-9D47-43C0-A42B-85D880D3590F}" type="presOf" srcId="{DEF039B7-7323-4A14-88EE-ACAF35933817}" destId="{AC61E288-0A05-4A3F-8524-66E603956BC9}" srcOrd="0" destOrd="0" presId="urn:microsoft.com/office/officeart/2005/8/layout/lProcess2"/>
    <dgm:cxn modelId="{8287F70D-B708-47D7-B34D-79AF3782009D}" type="presOf" srcId="{F3B79616-9A57-4502-BAF6-4B076C71103E}" destId="{0E958E4B-AE40-4640-AE77-7DA8A60E008D}" srcOrd="1" destOrd="0" presId="urn:microsoft.com/office/officeart/2005/8/layout/lProcess2"/>
    <dgm:cxn modelId="{D4DDE1F0-87C7-4A77-8274-0C5DF4262699}" srcId="{8ED2099E-335C-4774-80D5-938FFCEF2BC9}" destId="{D9C83AE3-EF24-42B2-939D-A9DDAFC931AA}" srcOrd="0" destOrd="0" parTransId="{C0BA903F-45FC-4E3B-ABB4-EF9D73A0B650}" sibTransId="{554B1956-CAEE-431D-899E-47AEED8181DD}"/>
    <dgm:cxn modelId="{9AC42D75-A150-4C4C-91D1-E51559D9AB46}" type="presOf" srcId="{F3B79616-9A57-4502-BAF6-4B076C71103E}" destId="{BB10C765-AC5A-412E-B4AA-04FAB721DEC0}" srcOrd="0" destOrd="0" presId="urn:microsoft.com/office/officeart/2005/8/layout/lProcess2"/>
    <dgm:cxn modelId="{E547E85E-A31E-4743-8FF0-2E43A61B78A4}" srcId="{F3B79616-9A57-4502-BAF6-4B076C71103E}" destId="{C4F12572-0AFC-4FFF-8D8D-BD7F45601CD1}" srcOrd="0" destOrd="0" parTransId="{305E9682-8DB7-4FD8-AFD4-2A9908B5D178}" sibTransId="{A3380F9D-2F95-412E-807A-FB64C274D3B1}"/>
    <dgm:cxn modelId="{543E3BC4-7635-43C6-AF37-4C9C43BDC310}" type="presOf" srcId="{36C97630-F074-4AD5-B700-216625FDB6A6}" destId="{49E56ABB-D487-4AE7-8BCA-942100E455D2}" srcOrd="0" destOrd="0" presId="urn:microsoft.com/office/officeart/2005/8/layout/lProcess2"/>
    <dgm:cxn modelId="{E38FCB5B-B2F6-4AD8-AF1F-6BBE4801A942}" type="presOf" srcId="{C4F12572-0AFC-4FFF-8D8D-BD7F45601CD1}" destId="{35FBAB7C-E415-422D-AD8D-EE88429512B3}" srcOrd="0" destOrd="0" presId="urn:microsoft.com/office/officeart/2005/8/layout/lProcess2"/>
    <dgm:cxn modelId="{4AA74BB3-15AE-44B5-B44C-EFC35F7A8CF6}" type="presOf" srcId="{88375214-740F-4386-954D-D633F96750A0}" destId="{7DE73B4F-BE71-4A4B-ABA5-A0D03F447FD8}" srcOrd="0" destOrd="0" presId="urn:microsoft.com/office/officeart/2005/8/layout/lProcess2"/>
    <dgm:cxn modelId="{AD6AFA5C-ACA0-4EC2-A705-8FB2F7C7701F}" srcId="{8ED2099E-335C-4774-80D5-938FFCEF2BC9}" destId="{43C7F827-F692-4376-AB8E-718BE71F5066}" srcOrd="1" destOrd="0" parTransId="{42431D90-32B4-44CE-9318-89B7E5F16E37}" sibTransId="{B4C89211-275F-463A-876E-F0282B6315A7}"/>
    <dgm:cxn modelId="{785DC6E1-B99C-4397-BA84-D7E2F6620E17}" type="presOf" srcId="{8ED2099E-335C-4774-80D5-938FFCEF2BC9}" destId="{0DFE19D8-339F-4CA7-B6EC-1768F7DB1AF7}" srcOrd="0" destOrd="0" presId="urn:microsoft.com/office/officeart/2005/8/layout/lProcess2"/>
    <dgm:cxn modelId="{4573EDA0-5D9A-47AD-A351-090FB83E2CBF}" type="presOf" srcId="{4FFF07B5-9AF9-4856-AE02-13258D311E43}" destId="{0A9A8808-66F8-4F77-A7DF-C4AD63169930}" srcOrd="0" destOrd="0" presId="urn:microsoft.com/office/officeart/2005/8/layout/lProcess2"/>
    <dgm:cxn modelId="{90270E40-4838-40A1-8421-5EC7251FC2F8}" srcId="{F3B79616-9A57-4502-BAF6-4B076C71103E}" destId="{88375214-740F-4386-954D-D633F96750A0}" srcOrd="3" destOrd="0" parTransId="{DD07A48D-83B6-46A4-A98E-1342B5D89115}" sibTransId="{0E2D77F5-7A12-4ACE-B8D2-59B9BB77E386}"/>
    <dgm:cxn modelId="{9C80D880-C3E0-4DD8-84D9-65CAB6A85FBF}" type="presOf" srcId="{8ED2099E-335C-4774-80D5-938FFCEF2BC9}" destId="{CC0E2F3B-C6B2-4808-808F-C53696FE8F9F}" srcOrd="1" destOrd="0" presId="urn:microsoft.com/office/officeart/2005/8/layout/lProcess2"/>
    <dgm:cxn modelId="{A4E3E1BD-08B7-46F6-8071-6C94636110AA}" srcId="{F3B79616-9A57-4502-BAF6-4B076C71103E}" destId="{4FFF07B5-9AF9-4856-AE02-13258D311E43}" srcOrd="2" destOrd="0" parTransId="{94102B19-6B9D-402E-B099-9FF372F08C2B}" sibTransId="{69DB601B-8FEC-4065-BA5C-8FD5AA585681}"/>
    <dgm:cxn modelId="{A7A77C57-2B93-42D2-8D28-11E5B57660FB}" srcId="{8ED2099E-335C-4774-80D5-938FFCEF2BC9}" destId="{A5AE5384-9820-4548-BE00-73CC9712EEEA}" srcOrd="2" destOrd="0" parTransId="{DBEE45BF-8FEE-4CC2-ACCB-1DA89677000A}" sibTransId="{87828BE9-A383-40F8-8D54-7E41504CD4BC}"/>
    <dgm:cxn modelId="{910EF447-D960-451C-8A47-59F4D2A00E89}" type="presOf" srcId="{43C7F827-F692-4376-AB8E-718BE71F5066}" destId="{C2E82EC0-554B-4144-8161-A6A1760C3D4E}" srcOrd="0" destOrd="0" presId="urn:microsoft.com/office/officeart/2005/8/layout/lProcess2"/>
    <dgm:cxn modelId="{196A708F-0F79-4FA4-8EFB-80956057D008}" type="presOf" srcId="{A5AE5384-9820-4548-BE00-73CC9712EEEA}" destId="{95E2DC7A-3275-4459-94ED-9D12E9239732}" srcOrd="0" destOrd="0" presId="urn:microsoft.com/office/officeart/2005/8/layout/lProcess2"/>
    <dgm:cxn modelId="{72720C87-E1DE-44F6-8AAF-3A17A65F7B16}" srcId="{DEF039B7-7323-4A14-88EE-ACAF35933817}" destId="{F3B79616-9A57-4502-BAF6-4B076C71103E}" srcOrd="0" destOrd="0" parTransId="{30128BA7-934D-4C62-B486-98DF4257EAA8}" sibTransId="{3F52F4B6-1D0E-4140-BACE-317A127C37AC}"/>
    <dgm:cxn modelId="{F2AF98C6-BE12-4D66-93C7-48F65AD75DF2}" srcId="{8ED2099E-335C-4774-80D5-938FFCEF2BC9}" destId="{36C97630-F074-4AD5-B700-216625FDB6A6}" srcOrd="3" destOrd="0" parTransId="{F280A95D-ADE3-419A-817F-5305816CA683}" sibTransId="{36CB316C-F1EE-4DC2-B2D9-68AE1BA6D9C3}"/>
    <dgm:cxn modelId="{18FB810D-4D26-4CC4-AE65-40A34C4BEA6A}" type="presOf" srcId="{D9C83AE3-EF24-42B2-939D-A9DDAFC931AA}" destId="{EB6D242F-87B9-431B-AE7F-3BAC5C8D5C5A}" srcOrd="0" destOrd="0" presId="urn:microsoft.com/office/officeart/2005/8/layout/lProcess2"/>
    <dgm:cxn modelId="{A33E0371-35FB-4837-AD97-F89AC549CBDB}" type="presOf" srcId="{0C8D24B0-46B2-4AD9-996C-0806AA8C51CF}" destId="{E33E8497-F176-4986-A978-C945E052FDE0}" srcOrd="0" destOrd="0" presId="urn:microsoft.com/office/officeart/2005/8/layout/lProcess2"/>
    <dgm:cxn modelId="{B05056EF-E59D-4F1A-A7D4-A97F49D00F29}" srcId="{F3B79616-9A57-4502-BAF6-4B076C71103E}" destId="{0C8D24B0-46B2-4AD9-996C-0806AA8C51CF}" srcOrd="1" destOrd="0" parTransId="{7A6C7A48-0B5A-43B4-846F-2AD26C5666D6}" sibTransId="{59B9E3D5-F9FA-41FE-A27F-24D86AE91F78}"/>
    <dgm:cxn modelId="{0B98527B-75F4-4440-B666-6917A54D3585}" type="presParOf" srcId="{AC61E288-0A05-4A3F-8524-66E603956BC9}" destId="{3211ECE5-8E6E-44BB-815B-203CB942EB63}" srcOrd="0" destOrd="0" presId="urn:microsoft.com/office/officeart/2005/8/layout/lProcess2"/>
    <dgm:cxn modelId="{B4551F7B-6B89-497B-8FA2-6F57A3D4F943}" type="presParOf" srcId="{3211ECE5-8E6E-44BB-815B-203CB942EB63}" destId="{BB10C765-AC5A-412E-B4AA-04FAB721DEC0}" srcOrd="0" destOrd="0" presId="urn:microsoft.com/office/officeart/2005/8/layout/lProcess2"/>
    <dgm:cxn modelId="{95473BAC-C5AC-4A09-82BA-E8B87EC2414F}" type="presParOf" srcId="{3211ECE5-8E6E-44BB-815B-203CB942EB63}" destId="{0E958E4B-AE40-4640-AE77-7DA8A60E008D}" srcOrd="1" destOrd="0" presId="urn:microsoft.com/office/officeart/2005/8/layout/lProcess2"/>
    <dgm:cxn modelId="{042BB2E2-A870-41CE-9AF3-AB9A560928DF}" type="presParOf" srcId="{3211ECE5-8E6E-44BB-815B-203CB942EB63}" destId="{A2FBA3B9-50C3-48CB-A00F-5903A855A16C}" srcOrd="2" destOrd="0" presId="urn:microsoft.com/office/officeart/2005/8/layout/lProcess2"/>
    <dgm:cxn modelId="{F828FC60-7E9E-4331-80DD-1B9D66D9D897}" type="presParOf" srcId="{A2FBA3B9-50C3-48CB-A00F-5903A855A16C}" destId="{0397C9AF-6FC7-41C9-863B-6AF7034C4959}" srcOrd="0" destOrd="0" presId="urn:microsoft.com/office/officeart/2005/8/layout/lProcess2"/>
    <dgm:cxn modelId="{3FB6C297-4B64-4D87-A477-C131947EA64F}" type="presParOf" srcId="{0397C9AF-6FC7-41C9-863B-6AF7034C4959}" destId="{35FBAB7C-E415-422D-AD8D-EE88429512B3}" srcOrd="0" destOrd="0" presId="urn:microsoft.com/office/officeart/2005/8/layout/lProcess2"/>
    <dgm:cxn modelId="{F5A3D33A-0E76-46CF-B354-18457B9E45EB}" type="presParOf" srcId="{0397C9AF-6FC7-41C9-863B-6AF7034C4959}" destId="{86F6ED97-12EC-46B0-9EB7-30EE24025947}" srcOrd="1" destOrd="0" presId="urn:microsoft.com/office/officeart/2005/8/layout/lProcess2"/>
    <dgm:cxn modelId="{C5E725F4-826E-488F-BE27-645FD70F4BE7}" type="presParOf" srcId="{0397C9AF-6FC7-41C9-863B-6AF7034C4959}" destId="{E33E8497-F176-4986-A978-C945E052FDE0}" srcOrd="2" destOrd="0" presId="urn:microsoft.com/office/officeart/2005/8/layout/lProcess2"/>
    <dgm:cxn modelId="{99DCF9DC-2687-41E7-BBFC-082907E3C16C}" type="presParOf" srcId="{0397C9AF-6FC7-41C9-863B-6AF7034C4959}" destId="{CBEC52BF-DAE1-49EE-A23F-2FE6F9CB5665}" srcOrd="3" destOrd="0" presId="urn:microsoft.com/office/officeart/2005/8/layout/lProcess2"/>
    <dgm:cxn modelId="{440F5879-CFD1-4FD5-900B-B33D9253F225}" type="presParOf" srcId="{0397C9AF-6FC7-41C9-863B-6AF7034C4959}" destId="{0A9A8808-66F8-4F77-A7DF-C4AD63169930}" srcOrd="4" destOrd="0" presId="urn:microsoft.com/office/officeart/2005/8/layout/lProcess2"/>
    <dgm:cxn modelId="{2EEFE7D8-A05B-4B03-9EA8-7E4047171E5A}" type="presParOf" srcId="{0397C9AF-6FC7-41C9-863B-6AF7034C4959}" destId="{6C716F5F-51C6-4D5D-A2BE-11ECC7F17467}" srcOrd="5" destOrd="0" presId="urn:microsoft.com/office/officeart/2005/8/layout/lProcess2"/>
    <dgm:cxn modelId="{E59F205F-067F-4603-B403-0B35B1A5B2FD}" type="presParOf" srcId="{0397C9AF-6FC7-41C9-863B-6AF7034C4959}" destId="{7DE73B4F-BE71-4A4B-ABA5-A0D03F447FD8}" srcOrd="6" destOrd="0" presId="urn:microsoft.com/office/officeart/2005/8/layout/lProcess2"/>
    <dgm:cxn modelId="{50F88920-63A0-48BD-AAAC-641CF505B4EF}" type="presParOf" srcId="{AC61E288-0A05-4A3F-8524-66E603956BC9}" destId="{48D6DEE5-5BC9-448D-8159-58828C19144C}" srcOrd="1" destOrd="0" presId="urn:microsoft.com/office/officeart/2005/8/layout/lProcess2"/>
    <dgm:cxn modelId="{78539E94-7CBE-442F-8467-752C81623259}" type="presParOf" srcId="{AC61E288-0A05-4A3F-8524-66E603956BC9}" destId="{41182F85-542B-4CBA-9099-9011D15BDD4D}" srcOrd="2" destOrd="0" presId="urn:microsoft.com/office/officeart/2005/8/layout/lProcess2"/>
    <dgm:cxn modelId="{A6549432-4456-4924-91D6-031E45EC4B93}" type="presParOf" srcId="{41182F85-542B-4CBA-9099-9011D15BDD4D}" destId="{0DFE19D8-339F-4CA7-B6EC-1768F7DB1AF7}" srcOrd="0" destOrd="0" presId="urn:microsoft.com/office/officeart/2005/8/layout/lProcess2"/>
    <dgm:cxn modelId="{96201C4D-8DBC-4A7D-9D22-9E6CF5CAEEA3}" type="presParOf" srcId="{41182F85-542B-4CBA-9099-9011D15BDD4D}" destId="{CC0E2F3B-C6B2-4808-808F-C53696FE8F9F}" srcOrd="1" destOrd="0" presId="urn:microsoft.com/office/officeart/2005/8/layout/lProcess2"/>
    <dgm:cxn modelId="{3B3F8552-2314-402A-A2E7-FCE1F2D09B61}" type="presParOf" srcId="{41182F85-542B-4CBA-9099-9011D15BDD4D}" destId="{DD4940F8-194B-445B-B772-B85C0AF0E673}" srcOrd="2" destOrd="0" presId="urn:microsoft.com/office/officeart/2005/8/layout/lProcess2"/>
    <dgm:cxn modelId="{AB7E66F6-FF18-4F6C-B7CE-66DB4CB30E1B}" type="presParOf" srcId="{DD4940F8-194B-445B-B772-B85C0AF0E673}" destId="{0AF8BCEC-F76C-479A-804F-857D7A00C7A4}" srcOrd="0" destOrd="0" presId="urn:microsoft.com/office/officeart/2005/8/layout/lProcess2"/>
    <dgm:cxn modelId="{023BEA5A-EE9D-4F6D-9B92-D63CBA0D1334}" type="presParOf" srcId="{0AF8BCEC-F76C-479A-804F-857D7A00C7A4}" destId="{EB6D242F-87B9-431B-AE7F-3BAC5C8D5C5A}" srcOrd="0" destOrd="0" presId="urn:microsoft.com/office/officeart/2005/8/layout/lProcess2"/>
    <dgm:cxn modelId="{D53C81CD-35D6-4E65-9802-F6B6C152B83A}" type="presParOf" srcId="{0AF8BCEC-F76C-479A-804F-857D7A00C7A4}" destId="{25B389F0-1361-4022-B838-F9F5073AE821}" srcOrd="1" destOrd="0" presId="urn:microsoft.com/office/officeart/2005/8/layout/lProcess2"/>
    <dgm:cxn modelId="{19B7A8B6-6041-4610-B63F-288208E0FC93}" type="presParOf" srcId="{0AF8BCEC-F76C-479A-804F-857D7A00C7A4}" destId="{C2E82EC0-554B-4144-8161-A6A1760C3D4E}" srcOrd="2" destOrd="0" presId="urn:microsoft.com/office/officeart/2005/8/layout/lProcess2"/>
    <dgm:cxn modelId="{4194D45A-F962-47DB-BBFB-58C4FA902454}" type="presParOf" srcId="{0AF8BCEC-F76C-479A-804F-857D7A00C7A4}" destId="{FE94F9D0-7898-4233-B622-0CDF2AF9FC86}" srcOrd="3" destOrd="0" presId="urn:microsoft.com/office/officeart/2005/8/layout/lProcess2"/>
    <dgm:cxn modelId="{E8496E85-8D34-44A9-8FAF-C88907A2ABAF}" type="presParOf" srcId="{0AF8BCEC-F76C-479A-804F-857D7A00C7A4}" destId="{95E2DC7A-3275-4459-94ED-9D12E9239732}" srcOrd="4" destOrd="0" presId="urn:microsoft.com/office/officeart/2005/8/layout/lProcess2"/>
    <dgm:cxn modelId="{2EF9724B-304E-4F32-A616-ED523E0B37AA}" type="presParOf" srcId="{0AF8BCEC-F76C-479A-804F-857D7A00C7A4}" destId="{64B98830-A8CD-4ED6-9E76-B53368AC554F}" srcOrd="5" destOrd="0" presId="urn:microsoft.com/office/officeart/2005/8/layout/lProcess2"/>
    <dgm:cxn modelId="{F96690F2-45E6-40DC-BA72-DCE6CCAA0C28}" type="presParOf" srcId="{0AF8BCEC-F76C-479A-804F-857D7A00C7A4}" destId="{49E56ABB-D487-4AE7-8BCA-942100E455D2}" srcOrd="6"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A9F145F-21C2-47C5-9382-2E90838D9D97}" type="doc">
      <dgm:prSet loTypeId="urn:microsoft.com/office/officeart/2005/8/layout/venn2" loCatId="relationship" qsTypeId="urn:microsoft.com/office/officeart/2005/8/quickstyle/3d2" qsCatId="3D" csTypeId="urn:microsoft.com/office/officeart/2005/8/colors/accent1_2" csCatId="accent1" phldr="1"/>
      <dgm:spPr/>
      <dgm:t>
        <a:bodyPr/>
        <a:lstStyle/>
        <a:p>
          <a:pPr rtl="1"/>
          <a:endParaRPr lang="fa-IR"/>
        </a:p>
      </dgm:t>
    </dgm:pt>
    <dgm:pt modelId="{4D1EEEA9-51C6-47C8-9B0C-527F7860EE76}">
      <dgm:prSet custT="1"/>
      <dgm:spPr/>
      <dgm:t>
        <a:bodyPr/>
        <a:lstStyle/>
        <a:p>
          <a:pPr rtl="1"/>
          <a:r>
            <a:rPr lang="fa-IR" sz="2800" b="1" dirty="0" smtClean="0">
              <a:cs typeface="B Nazanin" pitchFamily="2" charset="-78"/>
            </a:rPr>
            <a:t>اوراق اجاره</a:t>
          </a:r>
          <a:endParaRPr lang="fa-IR" sz="2800" b="1" dirty="0">
            <a:cs typeface="B Nazanin" pitchFamily="2" charset="-78"/>
          </a:endParaRPr>
        </a:p>
      </dgm:t>
    </dgm:pt>
    <dgm:pt modelId="{FF191919-1F3C-4C8F-A3CE-5F5EB3FAC841}" type="parTrans" cxnId="{17E12ED4-CE31-4949-92E0-05C422FDBA67}">
      <dgm:prSet/>
      <dgm:spPr/>
      <dgm:t>
        <a:bodyPr/>
        <a:lstStyle/>
        <a:p>
          <a:pPr rtl="1"/>
          <a:endParaRPr lang="fa-IR" sz="2800">
            <a:cs typeface="B Nazanin" pitchFamily="2" charset="-78"/>
          </a:endParaRPr>
        </a:p>
      </dgm:t>
    </dgm:pt>
    <dgm:pt modelId="{C5776A74-063A-46CA-AEB3-060354B960CB}" type="sibTrans" cxnId="{17E12ED4-CE31-4949-92E0-05C422FDBA67}">
      <dgm:prSet/>
      <dgm:spPr/>
      <dgm:t>
        <a:bodyPr/>
        <a:lstStyle/>
        <a:p>
          <a:pPr rtl="1"/>
          <a:endParaRPr lang="fa-IR" sz="2800">
            <a:cs typeface="B Nazanin" pitchFamily="2" charset="-78"/>
          </a:endParaRPr>
        </a:p>
      </dgm:t>
    </dgm:pt>
    <dgm:pt modelId="{3353BE2A-4B77-4FE4-B1A4-B5A051071ADC}" type="pres">
      <dgm:prSet presAssocID="{1A9F145F-21C2-47C5-9382-2E90838D9D97}" presName="Name0" presStyleCnt="0">
        <dgm:presLayoutVars>
          <dgm:chMax val="7"/>
          <dgm:resizeHandles val="exact"/>
        </dgm:presLayoutVars>
      </dgm:prSet>
      <dgm:spPr/>
      <dgm:t>
        <a:bodyPr/>
        <a:lstStyle/>
        <a:p>
          <a:pPr rtl="1"/>
          <a:endParaRPr lang="fa-IR"/>
        </a:p>
      </dgm:t>
    </dgm:pt>
    <dgm:pt modelId="{211A0040-B96C-430F-80FA-2284F837DBDA}" type="pres">
      <dgm:prSet presAssocID="{1A9F145F-21C2-47C5-9382-2E90838D9D97}" presName="comp1" presStyleCnt="0"/>
      <dgm:spPr/>
      <dgm:t>
        <a:bodyPr/>
        <a:lstStyle/>
        <a:p>
          <a:pPr rtl="1"/>
          <a:endParaRPr lang="fa-IR"/>
        </a:p>
      </dgm:t>
    </dgm:pt>
    <dgm:pt modelId="{57D673D8-68F9-4CAC-86A2-D3F13F7375DF}" type="pres">
      <dgm:prSet presAssocID="{1A9F145F-21C2-47C5-9382-2E90838D9D97}" presName="circle1" presStyleLbl="node1" presStyleIdx="0" presStyleCnt="1"/>
      <dgm:spPr/>
      <dgm:t>
        <a:bodyPr/>
        <a:lstStyle/>
        <a:p>
          <a:pPr rtl="1"/>
          <a:endParaRPr lang="fa-IR"/>
        </a:p>
      </dgm:t>
    </dgm:pt>
    <dgm:pt modelId="{0A104ACA-32E1-428C-8E5E-86180FA78F2C}" type="pres">
      <dgm:prSet presAssocID="{1A9F145F-21C2-47C5-9382-2E90838D9D97}" presName="c1text" presStyleLbl="node1" presStyleIdx="0" presStyleCnt="1">
        <dgm:presLayoutVars>
          <dgm:bulletEnabled val="1"/>
        </dgm:presLayoutVars>
      </dgm:prSet>
      <dgm:spPr/>
      <dgm:t>
        <a:bodyPr/>
        <a:lstStyle/>
        <a:p>
          <a:pPr rtl="1"/>
          <a:endParaRPr lang="fa-IR"/>
        </a:p>
      </dgm:t>
    </dgm:pt>
  </dgm:ptLst>
  <dgm:cxnLst>
    <dgm:cxn modelId="{17E12ED4-CE31-4949-92E0-05C422FDBA67}" srcId="{1A9F145F-21C2-47C5-9382-2E90838D9D97}" destId="{4D1EEEA9-51C6-47C8-9B0C-527F7860EE76}" srcOrd="0" destOrd="0" parTransId="{FF191919-1F3C-4C8F-A3CE-5F5EB3FAC841}" sibTransId="{C5776A74-063A-46CA-AEB3-060354B960CB}"/>
    <dgm:cxn modelId="{730B6CA1-433E-4CF1-8AC2-4361A18D4E79}" type="presOf" srcId="{4D1EEEA9-51C6-47C8-9B0C-527F7860EE76}" destId="{0A104ACA-32E1-428C-8E5E-86180FA78F2C}" srcOrd="1" destOrd="0" presId="urn:microsoft.com/office/officeart/2005/8/layout/venn2"/>
    <dgm:cxn modelId="{951BD82B-E99C-49B0-BB7F-B61074B84D0C}" type="presOf" srcId="{4D1EEEA9-51C6-47C8-9B0C-527F7860EE76}" destId="{57D673D8-68F9-4CAC-86A2-D3F13F7375DF}" srcOrd="0" destOrd="0" presId="urn:microsoft.com/office/officeart/2005/8/layout/venn2"/>
    <dgm:cxn modelId="{0FB5FA14-E675-46D0-BD06-5565524ECF1F}" type="presOf" srcId="{1A9F145F-21C2-47C5-9382-2E90838D9D97}" destId="{3353BE2A-4B77-4FE4-B1A4-B5A051071ADC}" srcOrd="0" destOrd="0" presId="urn:microsoft.com/office/officeart/2005/8/layout/venn2"/>
    <dgm:cxn modelId="{D02BC3E2-4D60-445E-A44E-853116A774FA}" type="presParOf" srcId="{3353BE2A-4B77-4FE4-B1A4-B5A051071ADC}" destId="{211A0040-B96C-430F-80FA-2284F837DBDA}" srcOrd="0" destOrd="0" presId="urn:microsoft.com/office/officeart/2005/8/layout/venn2"/>
    <dgm:cxn modelId="{301949FF-8C31-45E8-BB53-CCC0018CF174}" type="presParOf" srcId="{211A0040-B96C-430F-80FA-2284F837DBDA}" destId="{57D673D8-68F9-4CAC-86A2-D3F13F7375DF}" srcOrd="0" destOrd="0" presId="urn:microsoft.com/office/officeart/2005/8/layout/venn2"/>
    <dgm:cxn modelId="{4D5BFB58-630F-4513-85DA-09C09F36CB71}" type="presParOf" srcId="{211A0040-B96C-430F-80FA-2284F837DBDA}" destId="{0A104ACA-32E1-428C-8E5E-86180FA78F2C}"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1D2D5B-5947-44E9-B8DD-8559694184E7}" type="doc">
      <dgm:prSet loTypeId="urn:microsoft.com/office/officeart/2005/8/layout/equation1" loCatId="relationship" qsTypeId="urn:microsoft.com/office/officeart/2005/8/quickstyle/3d6" qsCatId="3D" csTypeId="urn:microsoft.com/office/officeart/2005/8/colors/colorful1" csCatId="colorful"/>
      <dgm:spPr/>
      <dgm:t>
        <a:bodyPr/>
        <a:lstStyle/>
        <a:p>
          <a:pPr rtl="1"/>
          <a:endParaRPr lang="fa-IR"/>
        </a:p>
      </dgm:t>
    </dgm:pt>
    <dgm:pt modelId="{788DF452-AB20-44BA-B240-BA8485AB5137}" type="pres">
      <dgm:prSet presAssocID="{171D2D5B-5947-44E9-B8DD-8559694184E7}" presName="linearFlow" presStyleCnt="0">
        <dgm:presLayoutVars>
          <dgm:dir/>
          <dgm:resizeHandles val="exact"/>
        </dgm:presLayoutVars>
      </dgm:prSet>
      <dgm:spPr/>
      <dgm:t>
        <a:bodyPr/>
        <a:lstStyle/>
        <a:p>
          <a:pPr rtl="1"/>
          <a:endParaRPr lang="fa-IR"/>
        </a:p>
      </dgm:t>
    </dgm:pt>
  </dgm:ptLst>
  <dgm:cxnLst>
    <dgm:cxn modelId="{E23FF49A-AACE-47D4-9550-8747E7C23F19}" type="presOf" srcId="{171D2D5B-5947-44E9-B8DD-8559694184E7}" destId="{788DF452-AB20-44BA-B240-BA8485AB5137}" srcOrd="0"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A9F145F-21C2-47C5-9382-2E90838D9D97}" type="doc">
      <dgm:prSet loTypeId="urn:microsoft.com/office/officeart/2005/8/layout/arrow1" loCatId="relationship" qsTypeId="urn:microsoft.com/office/officeart/2005/8/quickstyle/3d1" qsCatId="3D" csTypeId="urn:microsoft.com/office/officeart/2005/8/colors/colorful1" csCatId="colorful" phldr="1"/>
      <dgm:spPr/>
      <dgm:t>
        <a:bodyPr/>
        <a:lstStyle/>
        <a:p>
          <a:pPr rtl="1"/>
          <a:endParaRPr lang="fa-IR"/>
        </a:p>
      </dgm:t>
    </dgm:pt>
    <dgm:pt modelId="{28FA1785-AB9A-4854-A7D4-822CEAA0B5C2}">
      <dgm:prSet phldrT="[Text]"/>
      <dgm:spPr/>
      <dgm:t>
        <a:bodyPr/>
        <a:lstStyle/>
        <a:p>
          <a:pPr rtl="1"/>
          <a:r>
            <a:rPr lang="fa-IR" dirty="0" smtClean="0">
              <a:latin typeface="Arial Unicode MS" pitchFamily="34" charset="-128"/>
              <a:ea typeface="Arial Unicode MS" pitchFamily="34" charset="-128"/>
              <a:cs typeface="Arial Unicode MS" pitchFamily="34" charset="-128"/>
            </a:rPr>
            <a:t>اوراق اجارۀ عادی</a:t>
          </a:r>
          <a:endParaRPr lang="fa-IR" dirty="0">
            <a:latin typeface="Arial Unicode MS" pitchFamily="34" charset="-128"/>
            <a:ea typeface="Arial Unicode MS" pitchFamily="34" charset="-128"/>
            <a:cs typeface="Arial Unicode MS" pitchFamily="34" charset="-128"/>
          </a:endParaRPr>
        </a:p>
      </dgm:t>
    </dgm:pt>
    <dgm:pt modelId="{37D50506-C71E-4C74-87FA-5E2D22B38F1B}" type="parTrans" cxnId="{279FBF72-E0B6-495D-9A34-C7202F879E72}">
      <dgm:prSet/>
      <dgm:spPr/>
      <dgm:t>
        <a:bodyPr/>
        <a:lstStyle/>
        <a:p>
          <a:pPr rtl="1"/>
          <a:endParaRPr lang="fa-IR">
            <a:latin typeface="Arial Unicode MS" pitchFamily="34" charset="-128"/>
            <a:ea typeface="Arial Unicode MS" pitchFamily="34" charset="-128"/>
            <a:cs typeface="Arial Unicode MS" pitchFamily="34" charset="-128"/>
          </a:endParaRPr>
        </a:p>
      </dgm:t>
    </dgm:pt>
    <dgm:pt modelId="{5DB40BBC-1C33-4AB7-949D-D4AB8262EB9E}" type="sibTrans" cxnId="{279FBF72-E0B6-495D-9A34-C7202F879E72}">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3028804-64C5-46DC-AFAE-9BC85D3B53DC}">
      <dgm:prSet phldrT="[Text]"/>
      <dgm:spPr/>
      <dgm:t>
        <a:bodyPr/>
        <a:lstStyle/>
        <a:p>
          <a:pPr rtl="1"/>
          <a:r>
            <a:rPr lang="fa-IR" dirty="0" smtClean="0">
              <a:latin typeface="Arial Unicode MS" pitchFamily="34" charset="-128"/>
              <a:ea typeface="Arial Unicode MS" pitchFamily="34" charset="-128"/>
              <a:cs typeface="Arial Unicode MS" pitchFamily="34" charset="-128"/>
            </a:rPr>
            <a:t>اوراق اجاره به شرط تملیک</a:t>
          </a:r>
          <a:endParaRPr lang="fa-IR" dirty="0">
            <a:latin typeface="Arial Unicode MS" pitchFamily="34" charset="-128"/>
            <a:ea typeface="Arial Unicode MS" pitchFamily="34" charset="-128"/>
            <a:cs typeface="Arial Unicode MS" pitchFamily="34" charset="-128"/>
          </a:endParaRPr>
        </a:p>
      </dgm:t>
    </dgm:pt>
    <dgm:pt modelId="{933CDE36-8BFD-4A76-8373-81F29A72B598}" type="parTrans" cxnId="{7A7CAD97-29BD-4AA7-BAE7-53FB5CFB342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C6A0E03-FC85-4FAA-B64C-857C76450BF7}" type="sibTrans" cxnId="{7A7CAD97-29BD-4AA7-BAE7-53FB5CFB342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7D752C6F-4E8C-4ACC-8E7F-07F75E7F8FE9}" type="pres">
      <dgm:prSet presAssocID="{1A9F145F-21C2-47C5-9382-2E90838D9D97}" presName="cycle" presStyleCnt="0">
        <dgm:presLayoutVars>
          <dgm:dir/>
          <dgm:resizeHandles val="exact"/>
        </dgm:presLayoutVars>
      </dgm:prSet>
      <dgm:spPr/>
      <dgm:t>
        <a:bodyPr/>
        <a:lstStyle/>
        <a:p>
          <a:pPr rtl="1"/>
          <a:endParaRPr lang="fa-IR"/>
        </a:p>
      </dgm:t>
    </dgm:pt>
    <dgm:pt modelId="{15B10734-A726-4FD4-84E1-F483BF722E3E}" type="pres">
      <dgm:prSet presAssocID="{28FA1785-AB9A-4854-A7D4-822CEAA0B5C2}" presName="arrow" presStyleLbl="node1" presStyleIdx="0" presStyleCnt="2" custScaleY="74261" custRadScaleRad="120485">
        <dgm:presLayoutVars>
          <dgm:bulletEnabled val="1"/>
        </dgm:presLayoutVars>
      </dgm:prSet>
      <dgm:spPr/>
      <dgm:t>
        <a:bodyPr/>
        <a:lstStyle/>
        <a:p>
          <a:pPr rtl="1"/>
          <a:endParaRPr lang="fa-IR"/>
        </a:p>
      </dgm:t>
    </dgm:pt>
    <dgm:pt modelId="{64DAA9D6-454C-4B78-A56C-A0115F993836}" type="pres">
      <dgm:prSet presAssocID="{C3028804-64C5-46DC-AFAE-9BC85D3B53DC}" presName="arrow" presStyleLbl="node1" presStyleIdx="1" presStyleCnt="2" custScaleY="79389" custRadScaleRad="113569">
        <dgm:presLayoutVars>
          <dgm:bulletEnabled val="1"/>
        </dgm:presLayoutVars>
      </dgm:prSet>
      <dgm:spPr/>
      <dgm:t>
        <a:bodyPr/>
        <a:lstStyle/>
        <a:p>
          <a:pPr rtl="1"/>
          <a:endParaRPr lang="fa-IR"/>
        </a:p>
      </dgm:t>
    </dgm:pt>
  </dgm:ptLst>
  <dgm:cxnLst>
    <dgm:cxn modelId="{4779A1C7-19E1-476F-B6AF-11421AC03BF6}" type="presOf" srcId="{C3028804-64C5-46DC-AFAE-9BC85D3B53DC}" destId="{64DAA9D6-454C-4B78-A56C-A0115F993836}" srcOrd="0" destOrd="0" presId="urn:microsoft.com/office/officeart/2005/8/layout/arrow1"/>
    <dgm:cxn modelId="{7A7CAD97-29BD-4AA7-BAE7-53FB5CFB342B}" srcId="{1A9F145F-21C2-47C5-9382-2E90838D9D97}" destId="{C3028804-64C5-46DC-AFAE-9BC85D3B53DC}" srcOrd="1" destOrd="0" parTransId="{933CDE36-8BFD-4A76-8373-81F29A72B598}" sibTransId="{2C6A0E03-FC85-4FAA-B64C-857C76450BF7}"/>
    <dgm:cxn modelId="{279FBF72-E0B6-495D-9A34-C7202F879E72}" srcId="{1A9F145F-21C2-47C5-9382-2E90838D9D97}" destId="{28FA1785-AB9A-4854-A7D4-822CEAA0B5C2}" srcOrd="0" destOrd="0" parTransId="{37D50506-C71E-4C74-87FA-5E2D22B38F1B}" sibTransId="{5DB40BBC-1C33-4AB7-949D-D4AB8262EB9E}"/>
    <dgm:cxn modelId="{CDE1D5E1-EC10-475D-A08D-E7DD70DBDEC0}" type="presOf" srcId="{28FA1785-AB9A-4854-A7D4-822CEAA0B5C2}" destId="{15B10734-A726-4FD4-84E1-F483BF722E3E}" srcOrd="0" destOrd="0" presId="urn:microsoft.com/office/officeart/2005/8/layout/arrow1"/>
    <dgm:cxn modelId="{292493DE-5DD6-4492-A4CF-74F8BA3C8D86}" type="presOf" srcId="{1A9F145F-21C2-47C5-9382-2E90838D9D97}" destId="{7D752C6F-4E8C-4ACC-8E7F-07F75E7F8FE9}" srcOrd="0" destOrd="0" presId="urn:microsoft.com/office/officeart/2005/8/layout/arrow1"/>
    <dgm:cxn modelId="{2F9470C9-E695-4D56-924F-546BA4DB1047}" type="presParOf" srcId="{7D752C6F-4E8C-4ACC-8E7F-07F75E7F8FE9}" destId="{15B10734-A726-4FD4-84E1-F483BF722E3E}" srcOrd="0" destOrd="0" presId="urn:microsoft.com/office/officeart/2005/8/layout/arrow1"/>
    <dgm:cxn modelId="{10E8558F-FB95-4D4C-AA28-F25A75D84FBE}" type="presParOf" srcId="{7D752C6F-4E8C-4ACC-8E7F-07F75E7F8FE9}" destId="{64DAA9D6-454C-4B78-A56C-A0115F993836}" srcOrd="1" destOrd="0" presId="urn:microsoft.com/office/officeart/2005/8/layout/arrow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AF59849-428A-4D3F-8756-60054AEDDDD5}" type="doc">
      <dgm:prSet loTypeId="urn:microsoft.com/office/officeart/2005/8/layout/lProcess2" loCatId="list" qsTypeId="urn:microsoft.com/office/officeart/2005/8/quickstyle/3d1" qsCatId="3D" csTypeId="urn:microsoft.com/office/officeart/2005/8/colors/colorful4" csCatId="colorful" phldr="1"/>
      <dgm:spPr/>
      <dgm:t>
        <a:bodyPr/>
        <a:lstStyle/>
        <a:p>
          <a:pPr rtl="1"/>
          <a:endParaRPr lang="fa-IR"/>
        </a:p>
      </dgm:t>
    </dgm:pt>
    <dgm:pt modelId="{5EEC95F0-098C-4D08-8050-C238D1AE3C26}">
      <dgm:prSet/>
      <dgm:spPr/>
      <dgm:t>
        <a:bodyPr/>
        <a:lstStyle/>
        <a:p>
          <a:pPr rtl="1"/>
          <a:r>
            <a:rPr lang="fa-IR" dirty="0" smtClean="0">
              <a:latin typeface="Arial Unicode MS" pitchFamily="34" charset="-128"/>
              <a:ea typeface="Arial Unicode MS" pitchFamily="34" charset="-128"/>
              <a:cs typeface="Arial Unicode MS" pitchFamily="34" charset="-128"/>
            </a:rPr>
            <a:t>اوراق منفعت</a:t>
          </a:r>
          <a:endParaRPr lang="fa-IR" dirty="0">
            <a:latin typeface="Arial Unicode MS" pitchFamily="34" charset="-128"/>
            <a:ea typeface="Arial Unicode MS" pitchFamily="34" charset="-128"/>
            <a:cs typeface="Arial Unicode MS" pitchFamily="34" charset="-128"/>
          </a:endParaRPr>
        </a:p>
      </dgm:t>
    </dgm:pt>
    <dgm:pt modelId="{4C8F71E2-D34D-4834-8AE0-2EEB07A8A2DE}" type="parTrans" cxnId="{7D23A0B4-2CB6-443A-AEC8-FB1F02A6DFB8}">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33B6D75-8AAE-42F5-AF0A-A5B7A7C26757}" type="sibTrans" cxnId="{7D23A0B4-2CB6-443A-AEC8-FB1F02A6DFB8}">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F2E2071-03DE-47A1-8AA9-AA3C68A6EF30}">
      <dgm:prSet/>
      <dgm:spPr/>
      <dgm:t>
        <a:bodyPr/>
        <a:lstStyle/>
        <a:p>
          <a:pPr rtl="1"/>
          <a:r>
            <a:rPr lang="fa-IR" dirty="0" smtClean="0">
              <a:latin typeface="Arial Unicode MS" pitchFamily="34" charset="-128"/>
              <a:ea typeface="Arial Unicode MS" pitchFamily="34" charset="-128"/>
              <a:cs typeface="Arial Unicode MS" pitchFamily="34" charset="-128"/>
            </a:rPr>
            <a:t>سند مالی بهاداری است که بیانگر مالکیت دارندۀ آن بر مقدار معینی خدمات یا منافع آینده از یک دارایی بادوام است که در ازای پرداخت مبلغ معینی به وی منتقل شده است. مانند گواهی حق اقامت در هتل معین برای روز معلوم</a:t>
          </a:r>
          <a:endParaRPr lang="fa-IR" dirty="0">
            <a:latin typeface="Arial Unicode MS" pitchFamily="34" charset="-128"/>
            <a:ea typeface="Arial Unicode MS" pitchFamily="34" charset="-128"/>
            <a:cs typeface="Arial Unicode MS" pitchFamily="34" charset="-128"/>
          </a:endParaRPr>
        </a:p>
      </dgm:t>
    </dgm:pt>
    <dgm:pt modelId="{9F0272C6-CA24-4F4A-A137-602D88B5F874}" type="parTrans" cxnId="{A0D12CA5-44DD-4D5D-830B-F3B50969ECC4}">
      <dgm:prSet/>
      <dgm:spPr/>
      <dgm:t>
        <a:bodyPr/>
        <a:lstStyle/>
        <a:p>
          <a:pPr rtl="1"/>
          <a:endParaRPr lang="fa-IR">
            <a:latin typeface="Arial Unicode MS" pitchFamily="34" charset="-128"/>
            <a:ea typeface="Arial Unicode MS" pitchFamily="34" charset="-128"/>
            <a:cs typeface="Arial Unicode MS" pitchFamily="34" charset="-128"/>
          </a:endParaRPr>
        </a:p>
      </dgm:t>
    </dgm:pt>
    <dgm:pt modelId="{0AC54FE9-79E8-407C-B2EA-714E65D785D0}" type="sibTrans" cxnId="{A0D12CA5-44DD-4D5D-830B-F3B50969ECC4}">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ABCFCF3-4A6D-4898-872D-856E81761DC7}" type="pres">
      <dgm:prSet presAssocID="{2AF59849-428A-4D3F-8756-60054AEDDDD5}" presName="theList" presStyleCnt="0">
        <dgm:presLayoutVars>
          <dgm:dir/>
          <dgm:animLvl val="lvl"/>
          <dgm:resizeHandles val="exact"/>
        </dgm:presLayoutVars>
      </dgm:prSet>
      <dgm:spPr/>
      <dgm:t>
        <a:bodyPr/>
        <a:lstStyle/>
        <a:p>
          <a:pPr rtl="1"/>
          <a:endParaRPr lang="fa-IR"/>
        </a:p>
      </dgm:t>
    </dgm:pt>
    <dgm:pt modelId="{DE907132-9F36-406C-8287-22D0E1ECF4BE}" type="pres">
      <dgm:prSet presAssocID="{5EEC95F0-098C-4D08-8050-C238D1AE3C26}" presName="compNode" presStyleCnt="0"/>
      <dgm:spPr/>
    </dgm:pt>
    <dgm:pt modelId="{8BE1408D-F883-4E59-81A1-CCEF845555AF}" type="pres">
      <dgm:prSet presAssocID="{5EEC95F0-098C-4D08-8050-C238D1AE3C26}" presName="aNode" presStyleLbl="bgShp" presStyleIdx="0" presStyleCnt="1"/>
      <dgm:spPr>
        <a:prstGeom prst="snip2SameRect">
          <a:avLst/>
        </a:prstGeom>
      </dgm:spPr>
      <dgm:t>
        <a:bodyPr/>
        <a:lstStyle/>
        <a:p>
          <a:pPr rtl="1"/>
          <a:endParaRPr lang="fa-IR"/>
        </a:p>
      </dgm:t>
    </dgm:pt>
    <dgm:pt modelId="{8DFD0132-3E8F-4AC9-A5DE-3E6F9F781E0B}" type="pres">
      <dgm:prSet presAssocID="{5EEC95F0-098C-4D08-8050-C238D1AE3C26}" presName="textNode" presStyleLbl="bgShp" presStyleIdx="0" presStyleCnt="1"/>
      <dgm:spPr/>
      <dgm:t>
        <a:bodyPr/>
        <a:lstStyle/>
        <a:p>
          <a:pPr rtl="1"/>
          <a:endParaRPr lang="fa-IR"/>
        </a:p>
      </dgm:t>
    </dgm:pt>
    <dgm:pt modelId="{F5EE8F30-FB33-4EC3-98FA-B72B7226537C}" type="pres">
      <dgm:prSet presAssocID="{5EEC95F0-098C-4D08-8050-C238D1AE3C26}" presName="compChildNode" presStyleCnt="0"/>
      <dgm:spPr/>
    </dgm:pt>
    <dgm:pt modelId="{BB6B95DF-46CA-47A3-9D16-2C44B28F9AEB}" type="pres">
      <dgm:prSet presAssocID="{5EEC95F0-098C-4D08-8050-C238D1AE3C26}" presName="theInnerList" presStyleCnt="0"/>
      <dgm:spPr/>
    </dgm:pt>
    <dgm:pt modelId="{DD61C7FE-C9C0-4A2D-91BB-5A26B774CEDE}" type="pres">
      <dgm:prSet presAssocID="{2F2E2071-03DE-47A1-8AA9-AA3C68A6EF30}" presName="childNode" presStyleLbl="node1" presStyleIdx="0" presStyleCnt="1">
        <dgm:presLayoutVars>
          <dgm:bulletEnabled val="1"/>
        </dgm:presLayoutVars>
      </dgm:prSet>
      <dgm:spPr/>
      <dgm:t>
        <a:bodyPr/>
        <a:lstStyle/>
        <a:p>
          <a:pPr rtl="1"/>
          <a:endParaRPr lang="fa-IR"/>
        </a:p>
      </dgm:t>
    </dgm:pt>
  </dgm:ptLst>
  <dgm:cxnLst>
    <dgm:cxn modelId="{7D23A0B4-2CB6-443A-AEC8-FB1F02A6DFB8}" srcId="{2AF59849-428A-4D3F-8756-60054AEDDDD5}" destId="{5EEC95F0-098C-4D08-8050-C238D1AE3C26}" srcOrd="0" destOrd="0" parTransId="{4C8F71E2-D34D-4834-8AE0-2EEB07A8A2DE}" sibTransId="{333B6D75-8AAE-42F5-AF0A-A5B7A7C26757}"/>
    <dgm:cxn modelId="{AE981D0F-15D4-4A79-8C2B-C66B55F202B9}" type="presOf" srcId="{5EEC95F0-098C-4D08-8050-C238D1AE3C26}" destId="{8BE1408D-F883-4E59-81A1-CCEF845555AF}" srcOrd="0" destOrd="0" presId="urn:microsoft.com/office/officeart/2005/8/layout/lProcess2"/>
    <dgm:cxn modelId="{9382EEE2-5B71-4329-9690-1A68C97C2D54}" type="presOf" srcId="{5EEC95F0-098C-4D08-8050-C238D1AE3C26}" destId="{8DFD0132-3E8F-4AC9-A5DE-3E6F9F781E0B}" srcOrd="1" destOrd="0" presId="urn:microsoft.com/office/officeart/2005/8/layout/lProcess2"/>
    <dgm:cxn modelId="{A0D12CA5-44DD-4D5D-830B-F3B50969ECC4}" srcId="{5EEC95F0-098C-4D08-8050-C238D1AE3C26}" destId="{2F2E2071-03DE-47A1-8AA9-AA3C68A6EF30}" srcOrd="0" destOrd="0" parTransId="{9F0272C6-CA24-4F4A-A137-602D88B5F874}" sibTransId="{0AC54FE9-79E8-407C-B2EA-714E65D785D0}"/>
    <dgm:cxn modelId="{357AFF08-2075-4FF9-8BBC-FCF33B4C4D88}" type="presOf" srcId="{2AF59849-428A-4D3F-8756-60054AEDDDD5}" destId="{3ABCFCF3-4A6D-4898-872D-856E81761DC7}" srcOrd="0" destOrd="0" presId="urn:microsoft.com/office/officeart/2005/8/layout/lProcess2"/>
    <dgm:cxn modelId="{7107353B-2896-4D90-A8CB-293DB39F5ABB}" type="presOf" srcId="{2F2E2071-03DE-47A1-8AA9-AA3C68A6EF30}" destId="{DD61C7FE-C9C0-4A2D-91BB-5A26B774CEDE}" srcOrd="0" destOrd="0" presId="urn:microsoft.com/office/officeart/2005/8/layout/lProcess2"/>
    <dgm:cxn modelId="{DDF7DC36-0150-4F93-B1B3-DCFC21349875}" type="presParOf" srcId="{3ABCFCF3-4A6D-4898-872D-856E81761DC7}" destId="{DE907132-9F36-406C-8287-22D0E1ECF4BE}" srcOrd="0" destOrd="0" presId="urn:microsoft.com/office/officeart/2005/8/layout/lProcess2"/>
    <dgm:cxn modelId="{F666E0E0-80DC-4329-BD00-42B5124E567F}" type="presParOf" srcId="{DE907132-9F36-406C-8287-22D0E1ECF4BE}" destId="{8BE1408D-F883-4E59-81A1-CCEF845555AF}" srcOrd="0" destOrd="0" presId="urn:microsoft.com/office/officeart/2005/8/layout/lProcess2"/>
    <dgm:cxn modelId="{E77DEE72-8872-430E-B70D-3C79A0A11E47}" type="presParOf" srcId="{DE907132-9F36-406C-8287-22D0E1ECF4BE}" destId="{8DFD0132-3E8F-4AC9-A5DE-3E6F9F781E0B}" srcOrd="1" destOrd="0" presId="urn:microsoft.com/office/officeart/2005/8/layout/lProcess2"/>
    <dgm:cxn modelId="{121A803E-4B39-4A32-B5C3-23A43495F43E}" type="presParOf" srcId="{DE907132-9F36-406C-8287-22D0E1ECF4BE}" destId="{F5EE8F30-FB33-4EC3-98FA-B72B7226537C}" srcOrd="2" destOrd="0" presId="urn:microsoft.com/office/officeart/2005/8/layout/lProcess2"/>
    <dgm:cxn modelId="{3B4A63B3-6DFC-4D8F-88F0-0DDD043B04F7}" type="presParOf" srcId="{F5EE8F30-FB33-4EC3-98FA-B72B7226537C}" destId="{BB6B95DF-46CA-47A3-9D16-2C44B28F9AEB}" srcOrd="0" destOrd="0" presId="urn:microsoft.com/office/officeart/2005/8/layout/lProcess2"/>
    <dgm:cxn modelId="{4DD04098-6C3A-41A4-B2D5-75A941CB5CEF}" type="presParOf" srcId="{BB6B95DF-46CA-47A3-9D16-2C44B28F9AEB}" destId="{DD61C7FE-C9C0-4A2D-91BB-5A26B774CEDE}" srcOrd="0" destOrd="0" presId="urn:microsoft.com/office/officeart/2005/8/layout/lProcess2"/>
  </dgm:cxnLst>
  <dgm:bg>
    <a:solidFill>
      <a:schemeClr val="accent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EB5A4CE-C41A-4984-B4BC-DBB917385B32}" type="doc">
      <dgm:prSet loTypeId="urn:microsoft.com/office/officeart/2005/8/layout/hList3" loCatId="list" qsTypeId="urn:microsoft.com/office/officeart/2005/8/quickstyle/3d2" qsCatId="3D" csTypeId="urn:microsoft.com/office/officeart/2005/8/colors/accent0_2" csCatId="mainScheme" phldr="1"/>
      <dgm:spPr/>
      <dgm:t>
        <a:bodyPr/>
        <a:lstStyle/>
        <a:p>
          <a:pPr rtl="1"/>
          <a:endParaRPr lang="fa-IR"/>
        </a:p>
      </dgm:t>
    </dgm:pt>
    <dgm:pt modelId="{A9731301-8B0A-4698-8C46-FD04FF4ECB67}">
      <dgm:prSet/>
      <dgm:spPr/>
      <dgm:t>
        <a:bodyPr/>
        <a:lstStyle/>
        <a:p>
          <a:pPr rtl="1"/>
          <a:r>
            <a:rPr lang="fa-IR" dirty="0" smtClean="0">
              <a:latin typeface="Arial Unicode MS" pitchFamily="34" charset="-128"/>
              <a:ea typeface="Arial Unicode MS" pitchFamily="34" charset="-128"/>
              <a:cs typeface="Arial Unicode MS" pitchFamily="34" charset="-128"/>
            </a:rPr>
            <a:t>اوراق استصناع (سفارش ساخت)</a:t>
          </a:r>
          <a:endParaRPr lang="fa-IR" dirty="0">
            <a:latin typeface="Arial Unicode MS" pitchFamily="34" charset="-128"/>
            <a:ea typeface="Arial Unicode MS" pitchFamily="34" charset="-128"/>
            <a:cs typeface="Arial Unicode MS" pitchFamily="34" charset="-128"/>
          </a:endParaRPr>
        </a:p>
      </dgm:t>
    </dgm:pt>
    <dgm:pt modelId="{D922B2ED-9B08-46E4-81A4-F6CEA743B4E3}" type="parTrans" cxnId="{8FB07D72-765C-4D95-B00D-FD7459AF65E0}">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EA1F636-5A9F-482B-8639-C7217BE91534}" type="sibTrans" cxnId="{8FB07D72-765C-4D95-B00D-FD7459AF65E0}">
      <dgm:prSet/>
      <dgm:spPr/>
      <dgm:t>
        <a:bodyPr/>
        <a:lstStyle/>
        <a:p>
          <a:pPr rtl="1"/>
          <a:endParaRPr lang="fa-IR">
            <a:latin typeface="Arial Unicode MS" pitchFamily="34" charset="-128"/>
            <a:ea typeface="Arial Unicode MS" pitchFamily="34" charset="-128"/>
            <a:cs typeface="Arial Unicode MS" pitchFamily="34" charset="-128"/>
          </a:endParaRPr>
        </a:p>
      </dgm:t>
    </dgm:pt>
    <dgm:pt modelId="{F50E15B7-C9F5-4070-8533-747789E590FA}">
      <dgm:prSet/>
      <dgm:spPr/>
      <dgm:t>
        <a:bodyPr/>
        <a:lstStyle/>
        <a:p>
          <a:pPr rtl="1"/>
          <a:r>
            <a:rPr lang="fa-IR" dirty="0" smtClean="0">
              <a:latin typeface="Arial Unicode MS" pitchFamily="34" charset="-128"/>
              <a:ea typeface="Arial Unicode MS" pitchFamily="34" charset="-128"/>
              <a:cs typeface="Arial Unicode MS" pitchFamily="34" charset="-128"/>
            </a:rPr>
            <a:t>براساس قرارداد استصناع یکی از طرفین قرارداد، در مقابل دریافت مبلغی معین، ساخت و تحویل چیز مشخصی را در زمان معین برای طرف دیگر به‌عهده می‌گیرد.</a:t>
          </a:r>
          <a:endParaRPr lang="fa-IR" dirty="0">
            <a:latin typeface="Arial Unicode MS" pitchFamily="34" charset="-128"/>
            <a:ea typeface="Arial Unicode MS" pitchFamily="34" charset="-128"/>
            <a:cs typeface="Arial Unicode MS" pitchFamily="34" charset="-128"/>
          </a:endParaRPr>
        </a:p>
      </dgm:t>
    </dgm:pt>
    <dgm:pt modelId="{F2B3BCB0-AACF-490B-86BE-B1B0B4170E64}" type="parTrans" cxnId="{60810FAD-5E9D-4383-80DB-2D58F04FBD91}">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4DC72E4-3F26-43C4-AD89-ACAAA353C2FA}" type="sibTrans" cxnId="{60810FAD-5E9D-4383-80DB-2D58F04FBD91}">
      <dgm:prSet/>
      <dgm:spPr/>
      <dgm:t>
        <a:bodyPr/>
        <a:lstStyle/>
        <a:p>
          <a:pPr rtl="1"/>
          <a:endParaRPr lang="fa-IR">
            <a:latin typeface="Arial Unicode MS" pitchFamily="34" charset="-128"/>
            <a:ea typeface="Arial Unicode MS" pitchFamily="34" charset="-128"/>
            <a:cs typeface="Arial Unicode MS" pitchFamily="34" charset="-128"/>
          </a:endParaRPr>
        </a:p>
      </dgm:t>
    </dgm:pt>
    <dgm:pt modelId="{BC7DA146-887C-430D-86D2-06F0E88257F7}" type="pres">
      <dgm:prSet presAssocID="{2EB5A4CE-C41A-4984-B4BC-DBB917385B32}" presName="composite" presStyleCnt="0">
        <dgm:presLayoutVars>
          <dgm:chMax val="1"/>
          <dgm:dir/>
          <dgm:resizeHandles val="exact"/>
        </dgm:presLayoutVars>
      </dgm:prSet>
      <dgm:spPr/>
      <dgm:t>
        <a:bodyPr/>
        <a:lstStyle/>
        <a:p>
          <a:pPr rtl="1"/>
          <a:endParaRPr lang="fa-IR"/>
        </a:p>
      </dgm:t>
    </dgm:pt>
    <dgm:pt modelId="{98FEBA89-85B1-4814-BCF1-DFF65A16C521}" type="pres">
      <dgm:prSet presAssocID="{A9731301-8B0A-4698-8C46-FD04FF4ECB67}" presName="roof" presStyleLbl="dkBgShp" presStyleIdx="0" presStyleCnt="2"/>
      <dgm:spPr/>
      <dgm:t>
        <a:bodyPr/>
        <a:lstStyle/>
        <a:p>
          <a:pPr rtl="1"/>
          <a:endParaRPr lang="fa-IR"/>
        </a:p>
      </dgm:t>
    </dgm:pt>
    <dgm:pt modelId="{11D299C1-E719-467E-AB13-D395223DE678}" type="pres">
      <dgm:prSet presAssocID="{A9731301-8B0A-4698-8C46-FD04FF4ECB67}" presName="pillars" presStyleCnt="0"/>
      <dgm:spPr/>
    </dgm:pt>
    <dgm:pt modelId="{B2806801-8F0C-42FD-9B13-475FFE61A4B6}" type="pres">
      <dgm:prSet presAssocID="{A9731301-8B0A-4698-8C46-FD04FF4ECB67}" presName="pillar1" presStyleLbl="node1" presStyleIdx="0" presStyleCnt="1">
        <dgm:presLayoutVars>
          <dgm:bulletEnabled val="1"/>
        </dgm:presLayoutVars>
      </dgm:prSet>
      <dgm:spPr/>
      <dgm:t>
        <a:bodyPr/>
        <a:lstStyle/>
        <a:p>
          <a:pPr rtl="1"/>
          <a:endParaRPr lang="fa-IR"/>
        </a:p>
      </dgm:t>
    </dgm:pt>
    <dgm:pt modelId="{A3ACAF5F-F25A-4AE8-B9D7-6147777CCD8B}" type="pres">
      <dgm:prSet presAssocID="{A9731301-8B0A-4698-8C46-FD04FF4ECB67}" presName="base" presStyleLbl="dkBgShp" presStyleIdx="1" presStyleCnt="2"/>
      <dgm:spPr/>
    </dgm:pt>
  </dgm:ptLst>
  <dgm:cxnLst>
    <dgm:cxn modelId="{8FB07D72-765C-4D95-B00D-FD7459AF65E0}" srcId="{2EB5A4CE-C41A-4984-B4BC-DBB917385B32}" destId="{A9731301-8B0A-4698-8C46-FD04FF4ECB67}" srcOrd="0" destOrd="0" parTransId="{D922B2ED-9B08-46E4-81A4-F6CEA743B4E3}" sibTransId="{CEA1F636-5A9F-482B-8639-C7217BE91534}"/>
    <dgm:cxn modelId="{1B12422B-94AB-4391-9468-29AA7C25F19C}" type="presOf" srcId="{2EB5A4CE-C41A-4984-B4BC-DBB917385B32}" destId="{BC7DA146-887C-430D-86D2-06F0E88257F7}" srcOrd="0" destOrd="0" presId="urn:microsoft.com/office/officeart/2005/8/layout/hList3"/>
    <dgm:cxn modelId="{3D1DACE3-0DDE-4FE0-BC43-03EBACAAF5BF}" type="presOf" srcId="{F50E15B7-C9F5-4070-8533-747789E590FA}" destId="{B2806801-8F0C-42FD-9B13-475FFE61A4B6}" srcOrd="0" destOrd="0" presId="urn:microsoft.com/office/officeart/2005/8/layout/hList3"/>
    <dgm:cxn modelId="{60810FAD-5E9D-4383-80DB-2D58F04FBD91}" srcId="{A9731301-8B0A-4698-8C46-FD04FF4ECB67}" destId="{F50E15B7-C9F5-4070-8533-747789E590FA}" srcOrd="0" destOrd="0" parTransId="{F2B3BCB0-AACF-490B-86BE-B1B0B4170E64}" sibTransId="{24DC72E4-3F26-43C4-AD89-ACAAA353C2FA}"/>
    <dgm:cxn modelId="{A1B476B8-47D3-45C4-9D1E-BB248160352E}" type="presOf" srcId="{A9731301-8B0A-4698-8C46-FD04FF4ECB67}" destId="{98FEBA89-85B1-4814-BCF1-DFF65A16C521}" srcOrd="0" destOrd="0" presId="urn:microsoft.com/office/officeart/2005/8/layout/hList3"/>
    <dgm:cxn modelId="{013F8720-5E19-4BB0-8787-F70E4AF1EC7E}" type="presParOf" srcId="{BC7DA146-887C-430D-86D2-06F0E88257F7}" destId="{98FEBA89-85B1-4814-BCF1-DFF65A16C521}" srcOrd="0" destOrd="0" presId="urn:microsoft.com/office/officeart/2005/8/layout/hList3"/>
    <dgm:cxn modelId="{C242773C-E8D7-481F-885E-1C9F1C46E674}" type="presParOf" srcId="{BC7DA146-887C-430D-86D2-06F0E88257F7}" destId="{11D299C1-E719-467E-AB13-D395223DE678}" srcOrd="1" destOrd="0" presId="urn:microsoft.com/office/officeart/2005/8/layout/hList3"/>
    <dgm:cxn modelId="{D1863CA9-9CEC-4583-8B08-B54405DABC0F}" type="presParOf" srcId="{11D299C1-E719-467E-AB13-D395223DE678}" destId="{B2806801-8F0C-42FD-9B13-475FFE61A4B6}" srcOrd="0" destOrd="0" presId="urn:microsoft.com/office/officeart/2005/8/layout/hList3"/>
    <dgm:cxn modelId="{0978D9F7-2F3D-4A20-9C7A-210779BC9732}" type="presParOf" srcId="{BC7DA146-887C-430D-86D2-06F0E88257F7}" destId="{A3ACAF5F-F25A-4AE8-B9D7-6147777CCD8B}"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3EF51C6-74B9-4F3F-9ABE-5E14E3854F52}" type="doc">
      <dgm:prSet loTypeId="urn:microsoft.com/office/officeart/2005/8/layout/list1" loCatId="list" qsTypeId="urn:microsoft.com/office/officeart/2005/8/quickstyle/3d7" qsCatId="3D" csTypeId="urn:microsoft.com/office/officeart/2005/8/colors/accent0_1" csCatId="mainScheme"/>
      <dgm:spPr/>
      <dgm:t>
        <a:bodyPr/>
        <a:lstStyle/>
        <a:p>
          <a:pPr rtl="1"/>
          <a:endParaRPr lang="fa-IR"/>
        </a:p>
      </dgm:t>
    </dgm:pt>
    <dgm:pt modelId="{36CF76C6-DEBA-4CAA-A480-0341A0AA0B00}">
      <dgm:prSet/>
      <dgm:spPr/>
      <dgm:t>
        <a:bodyPr/>
        <a:lstStyle/>
        <a:p>
          <a:pPr algn="ctr" rtl="1"/>
          <a:r>
            <a:rPr lang="fa-IR" dirty="0" smtClean="0"/>
            <a:t>گواهی سپردۀ ارزی</a:t>
          </a:r>
          <a:endParaRPr lang="fa-IR" dirty="0"/>
        </a:p>
      </dgm:t>
    </dgm:pt>
    <dgm:pt modelId="{830816FA-27E5-4FC2-BA85-288DBAA5F5A1}" type="parTrans" cxnId="{2D530553-87A3-4E32-A57D-172847C2EC72}">
      <dgm:prSet/>
      <dgm:spPr/>
      <dgm:t>
        <a:bodyPr/>
        <a:lstStyle/>
        <a:p>
          <a:pPr algn="ctr" rtl="1"/>
          <a:endParaRPr lang="fa-IR"/>
        </a:p>
      </dgm:t>
    </dgm:pt>
    <dgm:pt modelId="{BA08AB2D-BC58-4B0A-8387-6632847D2B56}" type="sibTrans" cxnId="{2D530553-87A3-4E32-A57D-172847C2EC72}">
      <dgm:prSet/>
      <dgm:spPr/>
      <dgm:t>
        <a:bodyPr/>
        <a:lstStyle/>
        <a:p>
          <a:pPr algn="ctr" rtl="1"/>
          <a:endParaRPr lang="fa-IR"/>
        </a:p>
      </dgm:t>
    </dgm:pt>
    <dgm:pt modelId="{7B43AFB1-0061-4EBE-B35E-9857EE100696}">
      <dgm:prSet/>
      <dgm:spPr/>
      <dgm:t>
        <a:bodyPr/>
        <a:lstStyle/>
        <a:p>
          <a:pPr algn="ctr" rtl="1"/>
          <a:r>
            <a:rPr lang="fa-IR" dirty="0" smtClean="0"/>
            <a:t>صندوق ارزی</a:t>
          </a:r>
          <a:endParaRPr lang="fa-IR" dirty="0"/>
        </a:p>
      </dgm:t>
    </dgm:pt>
    <dgm:pt modelId="{5C30E421-0320-4A95-BA4E-9EE8E8E1313A}" type="parTrans" cxnId="{9BFDB1E3-00C4-4A3A-818E-D74C8A085B20}">
      <dgm:prSet/>
      <dgm:spPr/>
      <dgm:t>
        <a:bodyPr/>
        <a:lstStyle/>
        <a:p>
          <a:pPr algn="ctr" rtl="1"/>
          <a:endParaRPr lang="fa-IR"/>
        </a:p>
      </dgm:t>
    </dgm:pt>
    <dgm:pt modelId="{E95F4943-AAEF-4B37-B92B-64593C8BF1C9}" type="sibTrans" cxnId="{9BFDB1E3-00C4-4A3A-818E-D74C8A085B20}">
      <dgm:prSet/>
      <dgm:spPr/>
      <dgm:t>
        <a:bodyPr/>
        <a:lstStyle/>
        <a:p>
          <a:pPr algn="ctr" rtl="1"/>
          <a:endParaRPr lang="fa-IR"/>
        </a:p>
      </dgm:t>
    </dgm:pt>
    <dgm:pt modelId="{DB170158-C83E-4071-B438-72FA0D00BF42}">
      <dgm:prSet/>
      <dgm:spPr/>
      <dgm:t>
        <a:bodyPr/>
        <a:lstStyle/>
        <a:p>
          <a:pPr algn="ctr" rtl="1"/>
          <a:r>
            <a:rPr lang="fa-IR" dirty="0" smtClean="0"/>
            <a:t>اوراق مشارکت ارزی</a:t>
          </a:r>
          <a:endParaRPr lang="fa-IR" dirty="0"/>
        </a:p>
      </dgm:t>
    </dgm:pt>
    <dgm:pt modelId="{AE68FCFB-1211-46F5-B5E7-EC99194148FF}" type="parTrans" cxnId="{944E8865-700F-4514-B0FC-D9C27668712B}">
      <dgm:prSet/>
      <dgm:spPr/>
      <dgm:t>
        <a:bodyPr/>
        <a:lstStyle/>
        <a:p>
          <a:pPr algn="ctr" rtl="1"/>
          <a:endParaRPr lang="fa-IR"/>
        </a:p>
      </dgm:t>
    </dgm:pt>
    <dgm:pt modelId="{BD6FDEA4-034E-41D3-B331-BA7C994DECDC}" type="sibTrans" cxnId="{944E8865-700F-4514-B0FC-D9C27668712B}">
      <dgm:prSet/>
      <dgm:spPr/>
      <dgm:t>
        <a:bodyPr/>
        <a:lstStyle/>
        <a:p>
          <a:pPr algn="ctr" rtl="1"/>
          <a:endParaRPr lang="fa-IR"/>
        </a:p>
      </dgm:t>
    </dgm:pt>
    <dgm:pt modelId="{22EBB665-007B-4296-957B-E7CCE05BC0ED}" type="pres">
      <dgm:prSet presAssocID="{03EF51C6-74B9-4F3F-9ABE-5E14E3854F52}" presName="linear" presStyleCnt="0">
        <dgm:presLayoutVars>
          <dgm:dir/>
          <dgm:animLvl val="lvl"/>
          <dgm:resizeHandles val="exact"/>
        </dgm:presLayoutVars>
      </dgm:prSet>
      <dgm:spPr/>
      <dgm:t>
        <a:bodyPr/>
        <a:lstStyle/>
        <a:p>
          <a:pPr rtl="1"/>
          <a:endParaRPr lang="fa-IR"/>
        </a:p>
      </dgm:t>
    </dgm:pt>
    <dgm:pt modelId="{8F8B0A76-D74A-4DDC-9637-A0A849205B2B}" type="pres">
      <dgm:prSet presAssocID="{36CF76C6-DEBA-4CAA-A480-0341A0AA0B00}" presName="parentLin" presStyleCnt="0"/>
      <dgm:spPr/>
    </dgm:pt>
    <dgm:pt modelId="{6B8DBD06-EF3F-4778-B42F-DE865F451E46}" type="pres">
      <dgm:prSet presAssocID="{36CF76C6-DEBA-4CAA-A480-0341A0AA0B00}" presName="parentLeftMargin" presStyleLbl="node1" presStyleIdx="0" presStyleCnt="3"/>
      <dgm:spPr/>
      <dgm:t>
        <a:bodyPr/>
        <a:lstStyle/>
        <a:p>
          <a:pPr rtl="1"/>
          <a:endParaRPr lang="fa-IR"/>
        </a:p>
      </dgm:t>
    </dgm:pt>
    <dgm:pt modelId="{41A1326E-7BD6-47CC-8AD1-4EFEF8D810CD}" type="pres">
      <dgm:prSet presAssocID="{36CF76C6-DEBA-4CAA-A480-0341A0AA0B00}" presName="parentText" presStyleLbl="node1" presStyleIdx="0" presStyleCnt="3">
        <dgm:presLayoutVars>
          <dgm:chMax val="0"/>
          <dgm:bulletEnabled val="1"/>
        </dgm:presLayoutVars>
      </dgm:prSet>
      <dgm:spPr>
        <a:prstGeom prst="flowChartManualInput">
          <a:avLst/>
        </a:prstGeom>
      </dgm:spPr>
      <dgm:t>
        <a:bodyPr/>
        <a:lstStyle/>
        <a:p>
          <a:pPr rtl="1"/>
          <a:endParaRPr lang="fa-IR"/>
        </a:p>
      </dgm:t>
    </dgm:pt>
    <dgm:pt modelId="{B928EA8C-AFB5-494A-BEDC-D7CB47403EF2}" type="pres">
      <dgm:prSet presAssocID="{36CF76C6-DEBA-4CAA-A480-0341A0AA0B00}" presName="negativeSpace" presStyleCnt="0"/>
      <dgm:spPr/>
    </dgm:pt>
    <dgm:pt modelId="{FD2A8803-CCEF-405E-8A4E-1B507DBB95F3}" type="pres">
      <dgm:prSet presAssocID="{36CF76C6-DEBA-4CAA-A480-0341A0AA0B00}" presName="childText" presStyleLbl="conFgAcc1" presStyleIdx="0" presStyleCnt="3">
        <dgm:presLayoutVars>
          <dgm:bulletEnabled val="1"/>
        </dgm:presLayoutVars>
      </dgm:prSet>
      <dgm:spPr/>
    </dgm:pt>
    <dgm:pt modelId="{06A183A1-A6F8-41A7-ADA4-FB044048DF38}" type="pres">
      <dgm:prSet presAssocID="{BA08AB2D-BC58-4B0A-8387-6632847D2B56}" presName="spaceBetweenRectangles" presStyleCnt="0"/>
      <dgm:spPr/>
    </dgm:pt>
    <dgm:pt modelId="{E2E50F2F-6DAE-41BF-BA38-E26B1A55BB4D}" type="pres">
      <dgm:prSet presAssocID="{7B43AFB1-0061-4EBE-B35E-9857EE100696}" presName="parentLin" presStyleCnt="0"/>
      <dgm:spPr/>
    </dgm:pt>
    <dgm:pt modelId="{EB81248F-9990-480B-9427-C36CBB44DA17}" type="pres">
      <dgm:prSet presAssocID="{7B43AFB1-0061-4EBE-B35E-9857EE100696}" presName="parentLeftMargin" presStyleLbl="node1" presStyleIdx="0" presStyleCnt="3"/>
      <dgm:spPr/>
      <dgm:t>
        <a:bodyPr/>
        <a:lstStyle/>
        <a:p>
          <a:pPr rtl="1"/>
          <a:endParaRPr lang="fa-IR"/>
        </a:p>
      </dgm:t>
    </dgm:pt>
    <dgm:pt modelId="{13DA642D-0BF0-486F-826B-640D817EED78}" type="pres">
      <dgm:prSet presAssocID="{7B43AFB1-0061-4EBE-B35E-9857EE100696}" presName="parentText" presStyleLbl="node1" presStyleIdx="1" presStyleCnt="3">
        <dgm:presLayoutVars>
          <dgm:chMax val="0"/>
          <dgm:bulletEnabled val="1"/>
        </dgm:presLayoutVars>
      </dgm:prSet>
      <dgm:spPr>
        <a:prstGeom prst="flowChartManualInput">
          <a:avLst/>
        </a:prstGeom>
      </dgm:spPr>
      <dgm:t>
        <a:bodyPr/>
        <a:lstStyle/>
        <a:p>
          <a:pPr rtl="1"/>
          <a:endParaRPr lang="fa-IR"/>
        </a:p>
      </dgm:t>
    </dgm:pt>
    <dgm:pt modelId="{BB849B59-36DC-4AAD-BA77-7ED151C7C269}" type="pres">
      <dgm:prSet presAssocID="{7B43AFB1-0061-4EBE-B35E-9857EE100696}" presName="negativeSpace" presStyleCnt="0"/>
      <dgm:spPr/>
    </dgm:pt>
    <dgm:pt modelId="{27360FE4-D3CF-4F1F-B730-95CA27D328E7}" type="pres">
      <dgm:prSet presAssocID="{7B43AFB1-0061-4EBE-B35E-9857EE100696}" presName="childText" presStyleLbl="conFgAcc1" presStyleIdx="1" presStyleCnt="3">
        <dgm:presLayoutVars>
          <dgm:bulletEnabled val="1"/>
        </dgm:presLayoutVars>
      </dgm:prSet>
      <dgm:spPr/>
    </dgm:pt>
    <dgm:pt modelId="{41058847-A2D1-4666-B3EB-5D77CE830784}" type="pres">
      <dgm:prSet presAssocID="{E95F4943-AAEF-4B37-B92B-64593C8BF1C9}" presName="spaceBetweenRectangles" presStyleCnt="0"/>
      <dgm:spPr/>
    </dgm:pt>
    <dgm:pt modelId="{CE97AD7A-915F-455C-B4C3-3BFDF0C3A946}" type="pres">
      <dgm:prSet presAssocID="{DB170158-C83E-4071-B438-72FA0D00BF42}" presName="parentLin" presStyleCnt="0"/>
      <dgm:spPr/>
    </dgm:pt>
    <dgm:pt modelId="{CB5AE872-BE58-48D2-8B8B-CD6A35FF5B10}" type="pres">
      <dgm:prSet presAssocID="{DB170158-C83E-4071-B438-72FA0D00BF42}" presName="parentLeftMargin" presStyleLbl="node1" presStyleIdx="1" presStyleCnt="3"/>
      <dgm:spPr/>
      <dgm:t>
        <a:bodyPr/>
        <a:lstStyle/>
        <a:p>
          <a:pPr rtl="1"/>
          <a:endParaRPr lang="fa-IR"/>
        </a:p>
      </dgm:t>
    </dgm:pt>
    <dgm:pt modelId="{2519D192-3665-4882-9E4D-40965F3F556A}" type="pres">
      <dgm:prSet presAssocID="{DB170158-C83E-4071-B438-72FA0D00BF42}" presName="parentText" presStyleLbl="node1" presStyleIdx="2" presStyleCnt="3">
        <dgm:presLayoutVars>
          <dgm:chMax val="0"/>
          <dgm:bulletEnabled val="1"/>
        </dgm:presLayoutVars>
      </dgm:prSet>
      <dgm:spPr>
        <a:prstGeom prst="flowChartManualInput">
          <a:avLst/>
        </a:prstGeom>
      </dgm:spPr>
      <dgm:t>
        <a:bodyPr/>
        <a:lstStyle/>
        <a:p>
          <a:pPr rtl="1"/>
          <a:endParaRPr lang="fa-IR"/>
        </a:p>
      </dgm:t>
    </dgm:pt>
    <dgm:pt modelId="{A554C5F5-0679-4DC6-B8C9-367AF8954FE7}" type="pres">
      <dgm:prSet presAssocID="{DB170158-C83E-4071-B438-72FA0D00BF42}" presName="negativeSpace" presStyleCnt="0"/>
      <dgm:spPr/>
    </dgm:pt>
    <dgm:pt modelId="{227D923D-E770-4B86-B8C1-B03EBF9A5530}" type="pres">
      <dgm:prSet presAssocID="{DB170158-C83E-4071-B438-72FA0D00BF42}" presName="childText" presStyleLbl="conFgAcc1" presStyleIdx="2" presStyleCnt="3">
        <dgm:presLayoutVars>
          <dgm:bulletEnabled val="1"/>
        </dgm:presLayoutVars>
      </dgm:prSet>
      <dgm:spPr/>
    </dgm:pt>
  </dgm:ptLst>
  <dgm:cxnLst>
    <dgm:cxn modelId="{B5DD75E4-18E0-4E9B-B35E-267866AAD919}" type="presOf" srcId="{36CF76C6-DEBA-4CAA-A480-0341A0AA0B00}" destId="{6B8DBD06-EF3F-4778-B42F-DE865F451E46}" srcOrd="0" destOrd="0" presId="urn:microsoft.com/office/officeart/2005/8/layout/list1"/>
    <dgm:cxn modelId="{5C624F51-3132-4DE7-8160-028D1CF741F1}" type="presOf" srcId="{7B43AFB1-0061-4EBE-B35E-9857EE100696}" destId="{13DA642D-0BF0-486F-826B-640D817EED78}" srcOrd="1" destOrd="0" presId="urn:microsoft.com/office/officeart/2005/8/layout/list1"/>
    <dgm:cxn modelId="{65670094-524F-419D-A547-D27B08F9F12D}" type="presOf" srcId="{DB170158-C83E-4071-B438-72FA0D00BF42}" destId="{CB5AE872-BE58-48D2-8B8B-CD6A35FF5B10}" srcOrd="0" destOrd="0" presId="urn:microsoft.com/office/officeart/2005/8/layout/list1"/>
    <dgm:cxn modelId="{7FAD0E3E-DFBD-4CEE-B7BC-3B9EFDC689D7}" type="presOf" srcId="{7B43AFB1-0061-4EBE-B35E-9857EE100696}" destId="{EB81248F-9990-480B-9427-C36CBB44DA17}" srcOrd="0" destOrd="0" presId="urn:microsoft.com/office/officeart/2005/8/layout/list1"/>
    <dgm:cxn modelId="{944E8865-700F-4514-B0FC-D9C27668712B}" srcId="{03EF51C6-74B9-4F3F-9ABE-5E14E3854F52}" destId="{DB170158-C83E-4071-B438-72FA0D00BF42}" srcOrd="2" destOrd="0" parTransId="{AE68FCFB-1211-46F5-B5E7-EC99194148FF}" sibTransId="{BD6FDEA4-034E-41D3-B331-BA7C994DECDC}"/>
    <dgm:cxn modelId="{C127DA48-2AAD-4287-B8CE-7F6C6498DD50}" type="presOf" srcId="{36CF76C6-DEBA-4CAA-A480-0341A0AA0B00}" destId="{41A1326E-7BD6-47CC-8AD1-4EFEF8D810CD}" srcOrd="1" destOrd="0" presId="urn:microsoft.com/office/officeart/2005/8/layout/list1"/>
    <dgm:cxn modelId="{82EA33C8-CD76-4362-950A-DD3338A799D4}" type="presOf" srcId="{03EF51C6-74B9-4F3F-9ABE-5E14E3854F52}" destId="{22EBB665-007B-4296-957B-E7CCE05BC0ED}" srcOrd="0" destOrd="0" presId="urn:microsoft.com/office/officeart/2005/8/layout/list1"/>
    <dgm:cxn modelId="{2D530553-87A3-4E32-A57D-172847C2EC72}" srcId="{03EF51C6-74B9-4F3F-9ABE-5E14E3854F52}" destId="{36CF76C6-DEBA-4CAA-A480-0341A0AA0B00}" srcOrd="0" destOrd="0" parTransId="{830816FA-27E5-4FC2-BA85-288DBAA5F5A1}" sibTransId="{BA08AB2D-BC58-4B0A-8387-6632847D2B56}"/>
    <dgm:cxn modelId="{571FB8F3-16F1-4BE2-A340-0C7D0C02BC9A}" type="presOf" srcId="{DB170158-C83E-4071-B438-72FA0D00BF42}" destId="{2519D192-3665-4882-9E4D-40965F3F556A}" srcOrd="1" destOrd="0" presId="urn:microsoft.com/office/officeart/2005/8/layout/list1"/>
    <dgm:cxn modelId="{9BFDB1E3-00C4-4A3A-818E-D74C8A085B20}" srcId="{03EF51C6-74B9-4F3F-9ABE-5E14E3854F52}" destId="{7B43AFB1-0061-4EBE-B35E-9857EE100696}" srcOrd="1" destOrd="0" parTransId="{5C30E421-0320-4A95-BA4E-9EE8E8E1313A}" sibTransId="{E95F4943-AAEF-4B37-B92B-64593C8BF1C9}"/>
    <dgm:cxn modelId="{75ADB7F9-FD07-4CDD-8FA9-78313B337330}" type="presParOf" srcId="{22EBB665-007B-4296-957B-E7CCE05BC0ED}" destId="{8F8B0A76-D74A-4DDC-9637-A0A849205B2B}" srcOrd="0" destOrd="0" presId="urn:microsoft.com/office/officeart/2005/8/layout/list1"/>
    <dgm:cxn modelId="{B4079139-4D06-4412-BA5B-F4A394A32989}" type="presParOf" srcId="{8F8B0A76-D74A-4DDC-9637-A0A849205B2B}" destId="{6B8DBD06-EF3F-4778-B42F-DE865F451E46}" srcOrd="0" destOrd="0" presId="urn:microsoft.com/office/officeart/2005/8/layout/list1"/>
    <dgm:cxn modelId="{C4583522-3804-4F95-BDA4-BF3F9E94B5FA}" type="presParOf" srcId="{8F8B0A76-D74A-4DDC-9637-A0A849205B2B}" destId="{41A1326E-7BD6-47CC-8AD1-4EFEF8D810CD}" srcOrd="1" destOrd="0" presId="urn:microsoft.com/office/officeart/2005/8/layout/list1"/>
    <dgm:cxn modelId="{863EA814-05C9-4D32-B820-95799CDB0AAF}" type="presParOf" srcId="{22EBB665-007B-4296-957B-E7CCE05BC0ED}" destId="{B928EA8C-AFB5-494A-BEDC-D7CB47403EF2}" srcOrd="1" destOrd="0" presId="urn:microsoft.com/office/officeart/2005/8/layout/list1"/>
    <dgm:cxn modelId="{B1228480-ED3C-4DC5-ACEA-3FF908B2BACB}" type="presParOf" srcId="{22EBB665-007B-4296-957B-E7CCE05BC0ED}" destId="{FD2A8803-CCEF-405E-8A4E-1B507DBB95F3}" srcOrd="2" destOrd="0" presId="urn:microsoft.com/office/officeart/2005/8/layout/list1"/>
    <dgm:cxn modelId="{46327E83-0237-4D33-90E4-34B40FE91F41}" type="presParOf" srcId="{22EBB665-007B-4296-957B-E7CCE05BC0ED}" destId="{06A183A1-A6F8-41A7-ADA4-FB044048DF38}" srcOrd="3" destOrd="0" presId="urn:microsoft.com/office/officeart/2005/8/layout/list1"/>
    <dgm:cxn modelId="{24BDF084-267A-411C-9052-A62144FBF0E8}" type="presParOf" srcId="{22EBB665-007B-4296-957B-E7CCE05BC0ED}" destId="{E2E50F2F-6DAE-41BF-BA38-E26B1A55BB4D}" srcOrd="4" destOrd="0" presId="urn:microsoft.com/office/officeart/2005/8/layout/list1"/>
    <dgm:cxn modelId="{D22D3C1A-6A69-4D0B-A2BE-475CC103A862}" type="presParOf" srcId="{E2E50F2F-6DAE-41BF-BA38-E26B1A55BB4D}" destId="{EB81248F-9990-480B-9427-C36CBB44DA17}" srcOrd="0" destOrd="0" presId="urn:microsoft.com/office/officeart/2005/8/layout/list1"/>
    <dgm:cxn modelId="{EE21E15D-B7B1-4F5C-8028-52743EFE161A}" type="presParOf" srcId="{E2E50F2F-6DAE-41BF-BA38-E26B1A55BB4D}" destId="{13DA642D-0BF0-486F-826B-640D817EED78}" srcOrd="1" destOrd="0" presId="urn:microsoft.com/office/officeart/2005/8/layout/list1"/>
    <dgm:cxn modelId="{BB0A00E7-7D83-41FD-986F-C2C96B6D8D1D}" type="presParOf" srcId="{22EBB665-007B-4296-957B-E7CCE05BC0ED}" destId="{BB849B59-36DC-4AAD-BA77-7ED151C7C269}" srcOrd="5" destOrd="0" presId="urn:microsoft.com/office/officeart/2005/8/layout/list1"/>
    <dgm:cxn modelId="{634A090A-DDE3-4066-A13D-7DD8A84B3711}" type="presParOf" srcId="{22EBB665-007B-4296-957B-E7CCE05BC0ED}" destId="{27360FE4-D3CF-4F1F-B730-95CA27D328E7}" srcOrd="6" destOrd="0" presId="urn:microsoft.com/office/officeart/2005/8/layout/list1"/>
    <dgm:cxn modelId="{A27CBC56-D89D-4C33-BE70-3EBB5B3D3CAD}" type="presParOf" srcId="{22EBB665-007B-4296-957B-E7CCE05BC0ED}" destId="{41058847-A2D1-4666-B3EB-5D77CE830784}" srcOrd="7" destOrd="0" presId="urn:microsoft.com/office/officeart/2005/8/layout/list1"/>
    <dgm:cxn modelId="{57533E6A-6180-42E3-8D83-414B63271484}" type="presParOf" srcId="{22EBB665-007B-4296-957B-E7CCE05BC0ED}" destId="{CE97AD7A-915F-455C-B4C3-3BFDF0C3A946}" srcOrd="8" destOrd="0" presId="urn:microsoft.com/office/officeart/2005/8/layout/list1"/>
    <dgm:cxn modelId="{9E47A659-9CF0-46D7-946D-627CC9FD9F7D}" type="presParOf" srcId="{CE97AD7A-915F-455C-B4C3-3BFDF0C3A946}" destId="{CB5AE872-BE58-48D2-8B8B-CD6A35FF5B10}" srcOrd="0" destOrd="0" presId="urn:microsoft.com/office/officeart/2005/8/layout/list1"/>
    <dgm:cxn modelId="{E1BA0B48-8847-4375-BC6C-2C7004E9575B}" type="presParOf" srcId="{CE97AD7A-915F-455C-B4C3-3BFDF0C3A946}" destId="{2519D192-3665-4882-9E4D-40965F3F556A}" srcOrd="1" destOrd="0" presId="urn:microsoft.com/office/officeart/2005/8/layout/list1"/>
    <dgm:cxn modelId="{93EAFBD0-06AA-4848-BA1A-8793E942B73E}" type="presParOf" srcId="{22EBB665-007B-4296-957B-E7CCE05BC0ED}" destId="{A554C5F5-0679-4DC6-B8C9-367AF8954FE7}" srcOrd="9" destOrd="0" presId="urn:microsoft.com/office/officeart/2005/8/layout/list1"/>
    <dgm:cxn modelId="{E6B7807A-86A0-4E15-93FD-0E5437C90C2B}" type="presParOf" srcId="{22EBB665-007B-4296-957B-E7CCE05BC0ED}" destId="{227D923D-E770-4B86-B8C1-B03EBF9A5530}"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A51966-656F-4C7E-9E7C-278332F0419C}" type="doc">
      <dgm:prSet loTypeId="urn:microsoft.com/office/officeart/2005/8/layout/lProcess1" loCatId="process" qsTypeId="urn:microsoft.com/office/officeart/2005/8/quickstyle/3d1" qsCatId="3D" csTypeId="urn:microsoft.com/office/officeart/2005/8/colors/accent1_2" csCatId="accent1" phldr="1"/>
      <dgm:spPr/>
      <dgm:t>
        <a:bodyPr/>
        <a:lstStyle/>
        <a:p>
          <a:endParaRPr lang="en-US"/>
        </a:p>
      </dgm:t>
    </dgm:pt>
    <dgm:pt modelId="{41318669-942F-47DC-ACCC-733A86934B2E}">
      <dgm:prSet/>
      <dgm:spPr/>
      <dgm:t>
        <a:bodyPr/>
        <a:lstStyle/>
        <a:p>
          <a:pPr rtl="1"/>
          <a:r>
            <a:rPr lang="fa-IR" dirty="0" smtClean="0"/>
            <a:t>تعدیل اقتصادی</a:t>
          </a:r>
          <a:endParaRPr lang="en-US" dirty="0"/>
        </a:p>
      </dgm:t>
    </dgm:pt>
    <dgm:pt modelId="{A5F81890-362A-4459-AB89-35563C9AB858}" type="parTrans" cxnId="{62720FC9-3C76-41C4-A80C-0D3DC5DE3C95}">
      <dgm:prSet/>
      <dgm:spPr/>
      <dgm:t>
        <a:bodyPr/>
        <a:lstStyle/>
        <a:p>
          <a:endParaRPr lang="en-US"/>
        </a:p>
      </dgm:t>
    </dgm:pt>
    <dgm:pt modelId="{446FC2A0-91A6-4630-852A-E7B447031F21}" type="sibTrans" cxnId="{62720FC9-3C76-41C4-A80C-0D3DC5DE3C95}">
      <dgm:prSet/>
      <dgm:spPr/>
      <dgm:t>
        <a:bodyPr/>
        <a:lstStyle/>
        <a:p>
          <a:endParaRPr lang="en-US"/>
        </a:p>
      </dgm:t>
    </dgm:pt>
    <dgm:pt modelId="{1FD4335A-5CA9-40EE-B4C0-A12EAFC5293B}">
      <dgm:prSet/>
      <dgm:spPr/>
      <dgm:t>
        <a:bodyPr/>
        <a:lstStyle/>
        <a:p>
          <a:pPr rtl="1"/>
          <a:r>
            <a:rPr lang="fa-IR" dirty="0" smtClean="0"/>
            <a:t>استقرار مکانیزم بازار</a:t>
          </a:r>
          <a:endParaRPr lang="en-US" dirty="0"/>
        </a:p>
      </dgm:t>
    </dgm:pt>
    <dgm:pt modelId="{42B20008-8E2F-4C84-872D-3D956E35148B}" type="parTrans" cxnId="{5EE93173-8751-4CFA-A2C4-22345F87E333}">
      <dgm:prSet/>
      <dgm:spPr/>
      <dgm:t>
        <a:bodyPr/>
        <a:lstStyle/>
        <a:p>
          <a:endParaRPr lang="en-US"/>
        </a:p>
      </dgm:t>
    </dgm:pt>
    <dgm:pt modelId="{F76E837F-89A6-4D97-84BE-93C16F196572}" type="sibTrans" cxnId="{5EE93173-8751-4CFA-A2C4-22345F87E333}">
      <dgm:prSet/>
      <dgm:spPr/>
      <dgm:t>
        <a:bodyPr/>
        <a:lstStyle/>
        <a:p>
          <a:endParaRPr lang="en-US"/>
        </a:p>
      </dgm:t>
    </dgm:pt>
    <dgm:pt modelId="{7FFC6C10-DA22-48F7-A906-EA50D5465EBB}">
      <dgm:prSet/>
      <dgm:spPr/>
      <dgm:t>
        <a:bodyPr/>
        <a:lstStyle/>
        <a:p>
          <a:pPr rtl="1"/>
          <a:r>
            <a:rPr lang="fa-IR" dirty="0" smtClean="0"/>
            <a:t>مالیات بر درآمد و مالیات بر مصرف</a:t>
          </a:r>
          <a:endParaRPr lang="en-US" dirty="0"/>
        </a:p>
      </dgm:t>
    </dgm:pt>
    <dgm:pt modelId="{34F47328-ADB7-4934-A831-EB631FD912E7}" type="parTrans" cxnId="{F25C4FF8-840E-4530-88F7-B7B651F0571F}">
      <dgm:prSet/>
      <dgm:spPr/>
      <dgm:t>
        <a:bodyPr/>
        <a:lstStyle/>
        <a:p>
          <a:endParaRPr lang="en-US"/>
        </a:p>
      </dgm:t>
    </dgm:pt>
    <dgm:pt modelId="{BC3AD55B-A5D5-4602-9B2D-0D0632B010ED}" type="sibTrans" cxnId="{F25C4FF8-840E-4530-88F7-B7B651F0571F}">
      <dgm:prSet/>
      <dgm:spPr/>
      <dgm:t>
        <a:bodyPr/>
        <a:lstStyle/>
        <a:p>
          <a:endParaRPr lang="en-US"/>
        </a:p>
      </dgm:t>
    </dgm:pt>
    <dgm:pt modelId="{90CF2F94-E39A-4B00-A9DD-8606FDE6F5CB}">
      <dgm:prSet/>
      <dgm:spPr/>
      <dgm:t>
        <a:bodyPr/>
        <a:lstStyle/>
        <a:p>
          <a:pPr rtl="1"/>
          <a:r>
            <a:rPr lang="fa-IR" dirty="0" smtClean="0"/>
            <a:t>انتقال ثروت</a:t>
          </a:r>
          <a:endParaRPr lang="en-US" dirty="0"/>
        </a:p>
      </dgm:t>
    </dgm:pt>
    <dgm:pt modelId="{95113870-85CD-4109-8724-9D7EAB25C296}" type="parTrans" cxnId="{A9D08095-E31B-418D-B41D-A4F8067D97CE}">
      <dgm:prSet/>
      <dgm:spPr/>
      <dgm:t>
        <a:bodyPr/>
        <a:lstStyle/>
        <a:p>
          <a:endParaRPr lang="en-US"/>
        </a:p>
      </dgm:t>
    </dgm:pt>
    <dgm:pt modelId="{CE292C78-BEDD-45F5-915C-F2AE8D5D11D5}" type="sibTrans" cxnId="{A9D08095-E31B-418D-B41D-A4F8067D97CE}">
      <dgm:prSet/>
      <dgm:spPr/>
      <dgm:t>
        <a:bodyPr/>
        <a:lstStyle/>
        <a:p>
          <a:endParaRPr lang="en-US"/>
        </a:p>
      </dgm:t>
    </dgm:pt>
    <dgm:pt modelId="{BDEDDD0E-4FF1-4144-A4C8-3E246E17FE72}">
      <dgm:prSet/>
      <dgm:spPr/>
      <dgm:t>
        <a:bodyPr/>
        <a:lstStyle/>
        <a:p>
          <a:pPr rtl="1"/>
          <a:r>
            <a:rPr lang="fa-IR" dirty="0" smtClean="0"/>
            <a:t>افزایش رفاه</a:t>
          </a:r>
          <a:endParaRPr lang="en-US" dirty="0"/>
        </a:p>
      </dgm:t>
    </dgm:pt>
    <dgm:pt modelId="{CAE3D50B-F819-4430-9C48-5D061BB98F1E}" type="parTrans" cxnId="{3A3E188A-82CA-4771-A065-14EF002B633B}">
      <dgm:prSet/>
      <dgm:spPr/>
      <dgm:t>
        <a:bodyPr/>
        <a:lstStyle/>
        <a:p>
          <a:endParaRPr lang="en-US"/>
        </a:p>
      </dgm:t>
    </dgm:pt>
    <dgm:pt modelId="{DBE27AB2-D2C6-4DB4-9537-8305D862686F}" type="sibTrans" cxnId="{3A3E188A-82CA-4771-A065-14EF002B633B}">
      <dgm:prSet/>
      <dgm:spPr/>
      <dgm:t>
        <a:bodyPr/>
        <a:lstStyle/>
        <a:p>
          <a:endParaRPr lang="en-US"/>
        </a:p>
      </dgm:t>
    </dgm:pt>
    <dgm:pt modelId="{18603D78-4141-49D4-AF51-C143A3187EFB}">
      <dgm:prSet/>
      <dgm:spPr/>
      <dgm:t>
        <a:bodyPr/>
        <a:lstStyle/>
        <a:p>
          <a:pPr rtl="1"/>
          <a:r>
            <a:rPr lang="fa-IR" dirty="0" smtClean="0"/>
            <a:t>هدفمند‌کردن یارانه‌ها</a:t>
          </a:r>
          <a:endParaRPr lang="en-US" dirty="0"/>
        </a:p>
      </dgm:t>
    </dgm:pt>
    <dgm:pt modelId="{F30747D3-1064-4A86-BACA-6180B468CE8E}" type="parTrans" cxnId="{855C25F9-C6F1-4976-BE2C-A5AA94CC21EC}">
      <dgm:prSet/>
      <dgm:spPr/>
      <dgm:t>
        <a:bodyPr/>
        <a:lstStyle/>
        <a:p>
          <a:endParaRPr lang="en-US"/>
        </a:p>
      </dgm:t>
    </dgm:pt>
    <dgm:pt modelId="{AF1E737A-40BA-4780-8D1D-747A51E616D4}" type="sibTrans" cxnId="{855C25F9-C6F1-4976-BE2C-A5AA94CC21EC}">
      <dgm:prSet/>
      <dgm:spPr/>
      <dgm:t>
        <a:bodyPr/>
        <a:lstStyle/>
        <a:p>
          <a:endParaRPr lang="en-US"/>
        </a:p>
      </dgm:t>
    </dgm:pt>
    <dgm:pt modelId="{F6AD4817-A987-48C2-BA1D-0D7FC16F1BE4}">
      <dgm:prSet/>
      <dgm:spPr/>
      <dgm:t>
        <a:bodyPr/>
        <a:lstStyle/>
        <a:p>
          <a:pPr rtl="1"/>
          <a:r>
            <a:rPr lang="fa-IR" dirty="0" smtClean="0"/>
            <a:t>انتقال ثروت</a:t>
          </a:r>
          <a:endParaRPr lang="en-US" dirty="0"/>
        </a:p>
      </dgm:t>
    </dgm:pt>
    <dgm:pt modelId="{9CD8E19C-9198-42F9-BE22-F88CFD547285}" type="parTrans" cxnId="{341112FB-E8A1-4160-86D7-4707CDE1004B}">
      <dgm:prSet/>
      <dgm:spPr/>
      <dgm:t>
        <a:bodyPr/>
        <a:lstStyle/>
        <a:p>
          <a:endParaRPr lang="en-US"/>
        </a:p>
      </dgm:t>
    </dgm:pt>
    <dgm:pt modelId="{A706715C-B31F-44A8-9260-3ABBC81D81F6}" type="sibTrans" cxnId="{341112FB-E8A1-4160-86D7-4707CDE1004B}">
      <dgm:prSet/>
      <dgm:spPr/>
      <dgm:t>
        <a:bodyPr/>
        <a:lstStyle/>
        <a:p>
          <a:endParaRPr lang="en-US"/>
        </a:p>
      </dgm:t>
    </dgm:pt>
    <dgm:pt modelId="{503D190C-612C-45A6-BDF2-4697AB9B229D}">
      <dgm:prSet/>
      <dgm:spPr/>
      <dgm:t>
        <a:bodyPr/>
        <a:lstStyle/>
        <a:p>
          <a:pPr algn="ctr" rtl="1"/>
          <a:r>
            <a:rPr lang="fa-IR" dirty="0" smtClean="0"/>
            <a:t>افزایش رفاه</a:t>
          </a:r>
          <a:endParaRPr lang="en-US" dirty="0"/>
        </a:p>
      </dgm:t>
    </dgm:pt>
    <dgm:pt modelId="{CBA4A240-716A-447D-90DE-F622D8BC0CBC}" type="parTrans" cxnId="{66D4D593-EE76-4B77-9BCE-7DCFA322E176}">
      <dgm:prSet/>
      <dgm:spPr/>
      <dgm:t>
        <a:bodyPr/>
        <a:lstStyle/>
        <a:p>
          <a:endParaRPr lang="en-US"/>
        </a:p>
      </dgm:t>
    </dgm:pt>
    <dgm:pt modelId="{C5D3CEEC-B622-4288-A805-BA1A9BEC9F4D}" type="sibTrans" cxnId="{66D4D593-EE76-4B77-9BCE-7DCFA322E176}">
      <dgm:prSet/>
      <dgm:spPr/>
      <dgm:t>
        <a:bodyPr/>
        <a:lstStyle/>
        <a:p>
          <a:endParaRPr lang="en-US"/>
        </a:p>
      </dgm:t>
    </dgm:pt>
    <dgm:pt modelId="{DFC16BC2-0A39-432D-BC37-C269E13AFFD1}" type="pres">
      <dgm:prSet presAssocID="{3DA51966-656F-4C7E-9E7C-278332F0419C}" presName="Name0" presStyleCnt="0">
        <dgm:presLayoutVars>
          <dgm:dir/>
          <dgm:animLvl val="lvl"/>
          <dgm:resizeHandles val="exact"/>
        </dgm:presLayoutVars>
      </dgm:prSet>
      <dgm:spPr/>
      <dgm:t>
        <a:bodyPr/>
        <a:lstStyle/>
        <a:p>
          <a:endParaRPr lang="en-US"/>
        </a:p>
      </dgm:t>
    </dgm:pt>
    <dgm:pt modelId="{04BA1D65-1FDC-411B-81E2-CA732D8C99DD}" type="pres">
      <dgm:prSet presAssocID="{41318669-942F-47DC-ACCC-733A86934B2E}" presName="vertFlow" presStyleCnt="0"/>
      <dgm:spPr/>
    </dgm:pt>
    <dgm:pt modelId="{AC2EFCF6-C5D5-4F03-A9F3-73F2BCC8E4A4}" type="pres">
      <dgm:prSet presAssocID="{41318669-942F-47DC-ACCC-733A86934B2E}" presName="header" presStyleLbl="node1" presStyleIdx="0" presStyleCnt="2"/>
      <dgm:spPr/>
      <dgm:t>
        <a:bodyPr/>
        <a:lstStyle/>
        <a:p>
          <a:endParaRPr lang="en-US"/>
        </a:p>
      </dgm:t>
    </dgm:pt>
    <dgm:pt modelId="{5BAFFDEE-3E9A-4F63-B937-F115AEFAB4A9}" type="pres">
      <dgm:prSet presAssocID="{42B20008-8E2F-4C84-872D-3D956E35148B}" presName="parTrans" presStyleLbl="sibTrans2D1" presStyleIdx="0" presStyleCnt="6"/>
      <dgm:spPr/>
      <dgm:t>
        <a:bodyPr/>
        <a:lstStyle/>
        <a:p>
          <a:endParaRPr lang="en-US"/>
        </a:p>
      </dgm:t>
    </dgm:pt>
    <dgm:pt modelId="{0C19F867-6458-4D7C-BB32-88B6158D24B2}" type="pres">
      <dgm:prSet presAssocID="{1FD4335A-5CA9-40EE-B4C0-A12EAFC5293B}" presName="child" presStyleLbl="alignAccFollowNode1" presStyleIdx="0" presStyleCnt="6">
        <dgm:presLayoutVars>
          <dgm:chMax val="0"/>
          <dgm:bulletEnabled val="1"/>
        </dgm:presLayoutVars>
      </dgm:prSet>
      <dgm:spPr/>
      <dgm:t>
        <a:bodyPr/>
        <a:lstStyle/>
        <a:p>
          <a:endParaRPr lang="en-US"/>
        </a:p>
      </dgm:t>
    </dgm:pt>
    <dgm:pt modelId="{51A77A0A-A357-43D2-91AE-33EAB0E5CF02}" type="pres">
      <dgm:prSet presAssocID="{F76E837F-89A6-4D97-84BE-93C16F196572}" presName="sibTrans" presStyleLbl="sibTrans2D1" presStyleIdx="1" presStyleCnt="6"/>
      <dgm:spPr/>
      <dgm:t>
        <a:bodyPr/>
        <a:lstStyle/>
        <a:p>
          <a:endParaRPr lang="en-US"/>
        </a:p>
      </dgm:t>
    </dgm:pt>
    <dgm:pt modelId="{57174D09-4D73-4ACE-84C4-390F9E1EFAC8}" type="pres">
      <dgm:prSet presAssocID="{7FFC6C10-DA22-48F7-A906-EA50D5465EBB}" presName="child" presStyleLbl="alignAccFollowNode1" presStyleIdx="1" presStyleCnt="6">
        <dgm:presLayoutVars>
          <dgm:chMax val="0"/>
          <dgm:bulletEnabled val="1"/>
        </dgm:presLayoutVars>
      </dgm:prSet>
      <dgm:spPr/>
      <dgm:t>
        <a:bodyPr/>
        <a:lstStyle/>
        <a:p>
          <a:endParaRPr lang="en-US"/>
        </a:p>
      </dgm:t>
    </dgm:pt>
    <dgm:pt modelId="{C915725D-CAB7-45CF-A90C-8550FA40A067}" type="pres">
      <dgm:prSet presAssocID="{BC3AD55B-A5D5-4602-9B2D-0D0632B010ED}" presName="sibTrans" presStyleLbl="sibTrans2D1" presStyleIdx="2" presStyleCnt="6"/>
      <dgm:spPr/>
      <dgm:t>
        <a:bodyPr/>
        <a:lstStyle/>
        <a:p>
          <a:endParaRPr lang="en-US"/>
        </a:p>
      </dgm:t>
    </dgm:pt>
    <dgm:pt modelId="{DBEB88EE-9BCE-40A8-A58C-B75EA74AEF91}" type="pres">
      <dgm:prSet presAssocID="{90CF2F94-E39A-4B00-A9DD-8606FDE6F5CB}" presName="child" presStyleLbl="alignAccFollowNode1" presStyleIdx="2" presStyleCnt="6">
        <dgm:presLayoutVars>
          <dgm:chMax val="0"/>
          <dgm:bulletEnabled val="1"/>
        </dgm:presLayoutVars>
      </dgm:prSet>
      <dgm:spPr/>
      <dgm:t>
        <a:bodyPr/>
        <a:lstStyle/>
        <a:p>
          <a:endParaRPr lang="en-US"/>
        </a:p>
      </dgm:t>
    </dgm:pt>
    <dgm:pt modelId="{20BFB12F-7709-4ED9-A234-702655EE3C97}" type="pres">
      <dgm:prSet presAssocID="{CE292C78-BEDD-45F5-915C-F2AE8D5D11D5}" presName="sibTrans" presStyleLbl="sibTrans2D1" presStyleIdx="3" presStyleCnt="6"/>
      <dgm:spPr/>
      <dgm:t>
        <a:bodyPr/>
        <a:lstStyle/>
        <a:p>
          <a:endParaRPr lang="en-US"/>
        </a:p>
      </dgm:t>
    </dgm:pt>
    <dgm:pt modelId="{DCECCD81-E1FF-4746-88D0-B4E0A60B046A}" type="pres">
      <dgm:prSet presAssocID="{BDEDDD0E-4FF1-4144-A4C8-3E246E17FE72}" presName="child" presStyleLbl="alignAccFollowNode1" presStyleIdx="3" presStyleCnt="6">
        <dgm:presLayoutVars>
          <dgm:chMax val="0"/>
          <dgm:bulletEnabled val="1"/>
        </dgm:presLayoutVars>
      </dgm:prSet>
      <dgm:spPr/>
      <dgm:t>
        <a:bodyPr/>
        <a:lstStyle/>
        <a:p>
          <a:endParaRPr lang="en-US"/>
        </a:p>
      </dgm:t>
    </dgm:pt>
    <dgm:pt modelId="{1BF82FF1-127E-4F51-AC13-E4B2BAD9FD92}" type="pres">
      <dgm:prSet presAssocID="{41318669-942F-47DC-ACCC-733A86934B2E}" presName="hSp" presStyleCnt="0"/>
      <dgm:spPr/>
    </dgm:pt>
    <dgm:pt modelId="{60F185E5-26D6-485C-988B-5646851880EB}" type="pres">
      <dgm:prSet presAssocID="{18603D78-4141-49D4-AF51-C143A3187EFB}" presName="vertFlow" presStyleCnt="0"/>
      <dgm:spPr/>
    </dgm:pt>
    <dgm:pt modelId="{D95ACF40-2DB3-4A25-83B3-87F56BB5F19F}" type="pres">
      <dgm:prSet presAssocID="{18603D78-4141-49D4-AF51-C143A3187EFB}" presName="header" presStyleLbl="node1" presStyleIdx="1" presStyleCnt="2"/>
      <dgm:spPr/>
      <dgm:t>
        <a:bodyPr/>
        <a:lstStyle/>
        <a:p>
          <a:endParaRPr lang="en-US"/>
        </a:p>
      </dgm:t>
    </dgm:pt>
    <dgm:pt modelId="{CEA05119-01A3-4FF2-9F21-190D1B611041}" type="pres">
      <dgm:prSet presAssocID="{9CD8E19C-9198-42F9-BE22-F88CFD547285}" presName="parTrans" presStyleLbl="sibTrans2D1" presStyleIdx="4" presStyleCnt="6"/>
      <dgm:spPr/>
      <dgm:t>
        <a:bodyPr/>
        <a:lstStyle/>
        <a:p>
          <a:endParaRPr lang="en-US"/>
        </a:p>
      </dgm:t>
    </dgm:pt>
    <dgm:pt modelId="{4842456B-0A6B-4096-AE14-3A93707FDD23}" type="pres">
      <dgm:prSet presAssocID="{F6AD4817-A987-48C2-BA1D-0D7FC16F1BE4}" presName="child" presStyleLbl="alignAccFollowNode1" presStyleIdx="4" presStyleCnt="6">
        <dgm:presLayoutVars>
          <dgm:chMax val="0"/>
          <dgm:bulletEnabled val="1"/>
        </dgm:presLayoutVars>
      </dgm:prSet>
      <dgm:spPr/>
      <dgm:t>
        <a:bodyPr/>
        <a:lstStyle/>
        <a:p>
          <a:endParaRPr lang="en-US"/>
        </a:p>
      </dgm:t>
    </dgm:pt>
    <dgm:pt modelId="{6C2A8D6A-3373-458D-832A-7B3B1EDB2187}" type="pres">
      <dgm:prSet presAssocID="{A706715C-B31F-44A8-9260-3ABBC81D81F6}" presName="sibTrans" presStyleLbl="sibTrans2D1" presStyleIdx="5" presStyleCnt="6"/>
      <dgm:spPr/>
      <dgm:t>
        <a:bodyPr/>
        <a:lstStyle/>
        <a:p>
          <a:endParaRPr lang="en-US"/>
        </a:p>
      </dgm:t>
    </dgm:pt>
    <dgm:pt modelId="{DF3BA78E-1E25-4367-9F2B-F816985BF413}" type="pres">
      <dgm:prSet presAssocID="{503D190C-612C-45A6-BDF2-4697AB9B229D}" presName="child" presStyleLbl="alignAccFollowNode1" presStyleIdx="5" presStyleCnt="6">
        <dgm:presLayoutVars>
          <dgm:chMax val="0"/>
          <dgm:bulletEnabled val="1"/>
        </dgm:presLayoutVars>
      </dgm:prSet>
      <dgm:spPr/>
      <dgm:t>
        <a:bodyPr/>
        <a:lstStyle/>
        <a:p>
          <a:endParaRPr lang="en-US"/>
        </a:p>
      </dgm:t>
    </dgm:pt>
  </dgm:ptLst>
  <dgm:cxnLst>
    <dgm:cxn modelId="{AC88B717-36FC-4797-895D-CD09E6532753}" type="presOf" srcId="{BDEDDD0E-4FF1-4144-A4C8-3E246E17FE72}" destId="{DCECCD81-E1FF-4746-88D0-B4E0A60B046A}" srcOrd="0" destOrd="0" presId="urn:microsoft.com/office/officeart/2005/8/layout/lProcess1"/>
    <dgm:cxn modelId="{EC091360-CE12-4653-98FE-D065ABF8F885}" type="presOf" srcId="{7FFC6C10-DA22-48F7-A906-EA50D5465EBB}" destId="{57174D09-4D73-4ACE-84C4-390F9E1EFAC8}" srcOrd="0" destOrd="0" presId="urn:microsoft.com/office/officeart/2005/8/layout/lProcess1"/>
    <dgm:cxn modelId="{3A3E188A-82CA-4771-A065-14EF002B633B}" srcId="{41318669-942F-47DC-ACCC-733A86934B2E}" destId="{BDEDDD0E-4FF1-4144-A4C8-3E246E17FE72}" srcOrd="3" destOrd="0" parTransId="{CAE3D50B-F819-4430-9C48-5D061BB98F1E}" sibTransId="{DBE27AB2-D2C6-4DB4-9537-8305D862686F}"/>
    <dgm:cxn modelId="{A9D08095-E31B-418D-B41D-A4F8067D97CE}" srcId="{41318669-942F-47DC-ACCC-733A86934B2E}" destId="{90CF2F94-E39A-4B00-A9DD-8606FDE6F5CB}" srcOrd="2" destOrd="0" parTransId="{95113870-85CD-4109-8724-9D7EAB25C296}" sibTransId="{CE292C78-BEDD-45F5-915C-F2AE8D5D11D5}"/>
    <dgm:cxn modelId="{8D851141-B10D-40F8-A584-2ACF5EC413A7}" type="presOf" srcId="{3DA51966-656F-4C7E-9E7C-278332F0419C}" destId="{DFC16BC2-0A39-432D-BC37-C269E13AFFD1}" srcOrd="0" destOrd="0" presId="urn:microsoft.com/office/officeart/2005/8/layout/lProcess1"/>
    <dgm:cxn modelId="{F25C4FF8-840E-4530-88F7-B7B651F0571F}" srcId="{41318669-942F-47DC-ACCC-733A86934B2E}" destId="{7FFC6C10-DA22-48F7-A906-EA50D5465EBB}" srcOrd="1" destOrd="0" parTransId="{34F47328-ADB7-4934-A831-EB631FD912E7}" sibTransId="{BC3AD55B-A5D5-4602-9B2D-0D0632B010ED}"/>
    <dgm:cxn modelId="{36E7163A-7474-4066-883E-576AF3BAA513}" type="presOf" srcId="{F76E837F-89A6-4D97-84BE-93C16F196572}" destId="{51A77A0A-A357-43D2-91AE-33EAB0E5CF02}" srcOrd="0" destOrd="0" presId="urn:microsoft.com/office/officeart/2005/8/layout/lProcess1"/>
    <dgm:cxn modelId="{341112FB-E8A1-4160-86D7-4707CDE1004B}" srcId="{18603D78-4141-49D4-AF51-C143A3187EFB}" destId="{F6AD4817-A987-48C2-BA1D-0D7FC16F1BE4}" srcOrd="0" destOrd="0" parTransId="{9CD8E19C-9198-42F9-BE22-F88CFD547285}" sibTransId="{A706715C-B31F-44A8-9260-3ABBC81D81F6}"/>
    <dgm:cxn modelId="{8290754A-0BCF-4C34-87BA-870E7B047862}" type="presOf" srcId="{42B20008-8E2F-4C84-872D-3D956E35148B}" destId="{5BAFFDEE-3E9A-4F63-B937-F115AEFAB4A9}" srcOrd="0" destOrd="0" presId="urn:microsoft.com/office/officeart/2005/8/layout/lProcess1"/>
    <dgm:cxn modelId="{F8CE1D00-2278-4279-96B5-5B86C1BA106B}" type="presOf" srcId="{1FD4335A-5CA9-40EE-B4C0-A12EAFC5293B}" destId="{0C19F867-6458-4D7C-BB32-88B6158D24B2}" srcOrd="0" destOrd="0" presId="urn:microsoft.com/office/officeart/2005/8/layout/lProcess1"/>
    <dgm:cxn modelId="{6A51AD08-09F3-4C90-9D6B-802C2CE88026}" type="presOf" srcId="{9CD8E19C-9198-42F9-BE22-F88CFD547285}" destId="{CEA05119-01A3-4FF2-9F21-190D1B611041}" srcOrd="0" destOrd="0" presId="urn:microsoft.com/office/officeart/2005/8/layout/lProcess1"/>
    <dgm:cxn modelId="{0CC61C4E-39E6-4FE0-97E6-1FFB640CEBEF}" type="presOf" srcId="{F6AD4817-A987-48C2-BA1D-0D7FC16F1BE4}" destId="{4842456B-0A6B-4096-AE14-3A93707FDD23}" srcOrd="0" destOrd="0" presId="urn:microsoft.com/office/officeart/2005/8/layout/lProcess1"/>
    <dgm:cxn modelId="{855C25F9-C6F1-4976-BE2C-A5AA94CC21EC}" srcId="{3DA51966-656F-4C7E-9E7C-278332F0419C}" destId="{18603D78-4141-49D4-AF51-C143A3187EFB}" srcOrd="1" destOrd="0" parTransId="{F30747D3-1064-4A86-BACA-6180B468CE8E}" sibTransId="{AF1E737A-40BA-4780-8D1D-747A51E616D4}"/>
    <dgm:cxn modelId="{66D4D593-EE76-4B77-9BCE-7DCFA322E176}" srcId="{18603D78-4141-49D4-AF51-C143A3187EFB}" destId="{503D190C-612C-45A6-BDF2-4697AB9B229D}" srcOrd="1" destOrd="0" parTransId="{CBA4A240-716A-447D-90DE-F622D8BC0CBC}" sibTransId="{C5D3CEEC-B622-4288-A805-BA1A9BEC9F4D}"/>
    <dgm:cxn modelId="{6C305FA9-99D2-418B-BF6F-30DC8EC94AB5}" type="presOf" srcId="{18603D78-4141-49D4-AF51-C143A3187EFB}" destId="{D95ACF40-2DB3-4A25-83B3-87F56BB5F19F}" srcOrd="0" destOrd="0" presId="urn:microsoft.com/office/officeart/2005/8/layout/lProcess1"/>
    <dgm:cxn modelId="{FA2660C9-77CC-4714-A121-7FBB188FE8FF}" type="presOf" srcId="{41318669-942F-47DC-ACCC-733A86934B2E}" destId="{AC2EFCF6-C5D5-4F03-A9F3-73F2BCC8E4A4}" srcOrd="0" destOrd="0" presId="urn:microsoft.com/office/officeart/2005/8/layout/lProcess1"/>
    <dgm:cxn modelId="{5EE93173-8751-4CFA-A2C4-22345F87E333}" srcId="{41318669-942F-47DC-ACCC-733A86934B2E}" destId="{1FD4335A-5CA9-40EE-B4C0-A12EAFC5293B}" srcOrd="0" destOrd="0" parTransId="{42B20008-8E2F-4C84-872D-3D956E35148B}" sibTransId="{F76E837F-89A6-4D97-84BE-93C16F196572}"/>
    <dgm:cxn modelId="{CADB3311-1FF8-4FD4-857C-B33E37941C5D}" type="presOf" srcId="{90CF2F94-E39A-4B00-A9DD-8606FDE6F5CB}" destId="{DBEB88EE-9BCE-40A8-A58C-B75EA74AEF91}" srcOrd="0" destOrd="0" presId="urn:microsoft.com/office/officeart/2005/8/layout/lProcess1"/>
    <dgm:cxn modelId="{62720FC9-3C76-41C4-A80C-0D3DC5DE3C95}" srcId="{3DA51966-656F-4C7E-9E7C-278332F0419C}" destId="{41318669-942F-47DC-ACCC-733A86934B2E}" srcOrd="0" destOrd="0" parTransId="{A5F81890-362A-4459-AB89-35563C9AB858}" sibTransId="{446FC2A0-91A6-4630-852A-E7B447031F21}"/>
    <dgm:cxn modelId="{211E9446-A16B-41D9-9EBC-F44EE2810F90}" type="presOf" srcId="{A706715C-B31F-44A8-9260-3ABBC81D81F6}" destId="{6C2A8D6A-3373-458D-832A-7B3B1EDB2187}" srcOrd="0" destOrd="0" presId="urn:microsoft.com/office/officeart/2005/8/layout/lProcess1"/>
    <dgm:cxn modelId="{B20D28CB-313C-4A36-81A6-423505077DD6}" type="presOf" srcId="{503D190C-612C-45A6-BDF2-4697AB9B229D}" destId="{DF3BA78E-1E25-4367-9F2B-F816985BF413}" srcOrd="0" destOrd="0" presId="urn:microsoft.com/office/officeart/2005/8/layout/lProcess1"/>
    <dgm:cxn modelId="{2036ACEC-966C-4F09-9336-E71ADFD1F38D}" type="presOf" srcId="{CE292C78-BEDD-45F5-915C-F2AE8D5D11D5}" destId="{20BFB12F-7709-4ED9-A234-702655EE3C97}" srcOrd="0" destOrd="0" presId="urn:microsoft.com/office/officeart/2005/8/layout/lProcess1"/>
    <dgm:cxn modelId="{D3B1F43A-7094-4F6A-A390-CD722681F4A3}" type="presOf" srcId="{BC3AD55B-A5D5-4602-9B2D-0D0632B010ED}" destId="{C915725D-CAB7-45CF-A90C-8550FA40A067}" srcOrd="0" destOrd="0" presId="urn:microsoft.com/office/officeart/2005/8/layout/lProcess1"/>
    <dgm:cxn modelId="{A9D28F81-CE4A-423A-8CA1-A7ADCF9DF71D}" type="presParOf" srcId="{DFC16BC2-0A39-432D-BC37-C269E13AFFD1}" destId="{04BA1D65-1FDC-411B-81E2-CA732D8C99DD}" srcOrd="0" destOrd="0" presId="urn:microsoft.com/office/officeart/2005/8/layout/lProcess1"/>
    <dgm:cxn modelId="{22BCE0C1-8446-4675-85A7-099CD6FFA481}" type="presParOf" srcId="{04BA1D65-1FDC-411B-81E2-CA732D8C99DD}" destId="{AC2EFCF6-C5D5-4F03-A9F3-73F2BCC8E4A4}" srcOrd="0" destOrd="0" presId="urn:microsoft.com/office/officeart/2005/8/layout/lProcess1"/>
    <dgm:cxn modelId="{537B2848-FC86-4FD8-AA35-6FFFA309E9CE}" type="presParOf" srcId="{04BA1D65-1FDC-411B-81E2-CA732D8C99DD}" destId="{5BAFFDEE-3E9A-4F63-B937-F115AEFAB4A9}" srcOrd="1" destOrd="0" presId="urn:microsoft.com/office/officeart/2005/8/layout/lProcess1"/>
    <dgm:cxn modelId="{088392A9-CD9E-4E63-9170-E981A868EA4D}" type="presParOf" srcId="{04BA1D65-1FDC-411B-81E2-CA732D8C99DD}" destId="{0C19F867-6458-4D7C-BB32-88B6158D24B2}" srcOrd="2" destOrd="0" presId="urn:microsoft.com/office/officeart/2005/8/layout/lProcess1"/>
    <dgm:cxn modelId="{044721D2-6C66-4AF1-8115-931E2C531D71}" type="presParOf" srcId="{04BA1D65-1FDC-411B-81E2-CA732D8C99DD}" destId="{51A77A0A-A357-43D2-91AE-33EAB0E5CF02}" srcOrd="3" destOrd="0" presId="urn:microsoft.com/office/officeart/2005/8/layout/lProcess1"/>
    <dgm:cxn modelId="{EED2F643-F7C3-4EC9-823C-83276A471DE6}" type="presParOf" srcId="{04BA1D65-1FDC-411B-81E2-CA732D8C99DD}" destId="{57174D09-4D73-4ACE-84C4-390F9E1EFAC8}" srcOrd="4" destOrd="0" presId="urn:microsoft.com/office/officeart/2005/8/layout/lProcess1"/>
    <dgm:cxn modelId="{192AEFA7-B60B-496C-BD4A-23B12786FF43}" type="presParOf" srcId="{04BA1D65-1FDC-411B-81E2-CA732D8C99DD}" destId="{C915725D-CAB7-45CF-A90C-8550FA40A067}" srcOrd="5" destOrd="0" presId="urn:microsoft.com/office/officeart/2005/8/layout/lProcess1"/>
    <dgm:cxn modelId="{DC2ED87A-0219-406E-8C34-FDDA2EE09D31}" type="presParOf" srcId="{04BA1D65-1FDC-411B-81E2-CA732D8C99DD}" destId="{DBEB88EE-9BCE-40A8-A58C-B75EA74AEF91}" srcOrd="6" destOrd="0" presId="urn:microsoft.com/office/officeart/2005/8/layout/lProcess1"/>
    <dgm:cxn modelId="{01EEA0C3-08CF-474C-874C-D1E48A807343}" type="presParOf" srcId="{04BA1D65-1FDC-411B-81E2-CA732D8C99DD}" destId="{20BFB12F-7709-4ED9-A234-702655EE3C97}" srcOrd="7" destOrd="0" presId="urn:microsoft.com/office/officeart/2005/8/layout/lProcess1"/>
    <dgm:cxn modelId="{69C9FF9D-F254-4AA3-A4DA-33A1B902BD86}" type="presParOf" srcId="{04BA1D65-1FDC-411B-81E2-CA732D8C99DD}" destId="{DCECCD81-E1FF-4746-88D0-B4E0A60B046A}" srcOrd="8" destOrd="0" presId="urn:microsoft.com/office/officeart/2005/8/layout/lProcess1"/>
    <dgm:cxn modelId="{92C13BB3-49F0-4F3A-A097-0140BD08FE92}" type="presParOf" srcId="{DFC16BC2-0A39-432D-BC37-C269E13AFFD1}" destId="{1BF82FF1-127E-4F51-AC13-E4B2BAD9FD92}" srcOrd="1" destOrd="0" presId="urn:microsoft.com/office/officeart/2005/8/layout/lProcess1"/>
    <dgm:cxn modelId="{C87E54DF-AD91-4C10-B671-B53714E9D524}" type="presParOf" srcId="{DFC16BC2-0A39-432D-BC37-C269E13AFFD1}" destId="{60F185E5-26D6-485C-988B-5646851880EB}" srcOrd="2" destOrd="0" presId="urn:microsoft.com/office/officeart/2005/8/layout/lProcess1"/>
    <dgm:cxn modelId="{0E015DCB-E516-4B33-838B-CB77BFD902B1}" type="presParOf" srcId="{60F185E5-26D6-485C-988B-5646851880EB}" destId="{D95ACF40-2DB3-4A25-83B3-87F56BB5F19F}" srcOrd="0" destOrd="0" presId="urn:microsoft.com/office/officeart/2005/8/layout/lProcess1"/>
    <dgm:cxn modelId="{D58C7D2A-6A76-42B0-A576-169D7356A5FB}" type="presParOf" srcId="{60F185E5-26D6-485C-988B-5646851880EB}" destId="{CEA05119-01A3-4FF2-9F21-190D1B611041}" srcOrd="1" destOrd="0" presId="urn:microsoft.com/office/officeart/2005/8/layout/lProcess1"/>
    <dgm:cxn modelId="{1777AC1A-AA24-4EF2-AC3C-AE109ED0D76E}" type="presParOf" srcId="{60F185E5-26D6-485C-988B-5646851880EB}" destId="{4842456B-0A6B-4096-AE14-3A93707FDD23}" srcOrd="2" destOrd="0" presId="urn:microsoft.com/office/officeart/2005/8/layout/lProcess1"/>
    <dgm:cxn modelId="{BFCFF572-E328-4B85-9C52-254CF10D8F64}" type="presParOf" srcId="{60F185E5-26D6-485C-988B-5646851880EB}" destId="{6C2A8D6A-3373-458D-832A-7B3B1EDB2187}" srcOrd="3" destOrd="0" presId="urn:microsoft.com/office/officeart/2005/8/layout/lProcess1"/>
    <dgm:cxn modelId="{F7098990-D31F-4592-9760-02BCE17172E0}" type="presParOf" srcId="{60F185E5-26D6-485C-988B-5646851880EB}" destId="{DF3BA78E-1E25-4367-9F2B-F816985BF413}"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224921-9064-471C-AA80-DEB4385E507A}" type="doc">
      <dgm:prSet loTypeId="urn:microsoft.com/office/officeart/2005/8/layout/arrow5" loCatId="relationship" qsTypeId="urn:microsoft.com/office/officeart/2005/8/quickstyle/simple5" qsCatId="simple" csTypeId="urn:microsoft.com/office/officeart/2005/8/colors/colorful1" csCatId="colorful"/>
      <dgm:spPr/>
      <dgm:t>
        <a:bodyPr/>
        <a:lstStyle/>
        <a:p>
          <a:pPr rtl="1"/>
          <a:endParaRPr lang="fa-IR"/>
        </a:p>
      </dgm:t>
    </dgm:pt>
    <dgm:pt modelId="{9633A2CA-9DC5-4E4C-B2CA-C7446AE23CB7}">
      <dgm:prSet custT="1"/>
      <dgm:spPr/>
      <dgm:t>
        <a:bodyPr/>
        <a:lstStyle/>
        <a:p>
          <a:pPr rtl="1"/>
          <a:r>
            <a:rPr lang="fa-IR" sz="3200" dirty="0" smtClean="0">
              <a:latin typeface="Arial Unicode MS" pitchFamily="34" charset="-128"/>
              <a:ea typeface="Arial Unicode MS" pitchFamily="34" charset="-128"/>
              <a:cs typeface="Arial Unicode MS" pitchFamily="34" charset="-128"/>
            </a:rPr>
            <a:t>بروز مشکل سرمایه در گردش</a:t>
          </a:r>
          <a:endParaRPr lang="fa-IR" sz="3200" dirty="0">
            <a:latin typeface="Arial Unicode MS" pitchFamily="34" charset="-128"/>
            <a:ea typeface="Arial Unicode MS" pitchFamily="34" charset="-128"/>
            <a:cs typeface="Arial Unicode MS" pitchFamily="34" charset="-128"/>
          </a:endParaRPr>
        </a:p>
      </dgm:t>
    </dgm:pt>
    <dgm:pt modelId="{5936CE85-1365-4198-B92E-FB93E64B40BF}" type="parTrans" cxnId="{BDA01CEB-6813-4EBD-961C-01BF8E79C29E}">
      <dgm:prSet/>
      <dgm:spPr/>
      <dgm:t>
        <a:bodyPr/>
        <a:lstStyle/>
        <a:p>
          <a:pPr rtl="1"/>
          <a:endParaRPr lang="fa-IR"/>
        </a:p>
      </dgm:t>
    </dgm:pt>
    <dgm:pt modelId="{0D33F940-71E2-403F-A2CC-44EDCA16AC07}" type="sibTrans" cxnId="{BDA01CEB-6813-4EBD-961C-01BF8E79C29E}">
      <dgm:prSet/>
      <dgm:spPr/>
      <dgm:t>
        <a:bodyPr/>
        <a:lstStyle/>
        <a:p>
          <a:pPr rtl="1"/>
          <a:endParaRPr lang="fa-IR"/>
        </a:p>
      </dgm:t>
    </dgm:pt>
    <dgm:pt modelId="{E57240BC-6637-4FC0-B09D-7F84F5999EE9}" type="pres">
      <dgm:prSet presAssocID="{E7224921-9064-471C-AA80-DEB4385E507A}" presName="diagram" presStyleCnt="0">
        <dgm:presLayoutVars>
          <dgm:dir/>
          <dgm:resizeHandles val="exact"/>
        </dgm:presLayoutVars>
      </dgm:prSet>
      <dgm:spPr/>
      <dgm:t>
        <a:bodyPr/>
        <a:lstStyle/>
        <a:p>
          <a:pPr rtl="1"/>
          <a:endParaRPr lang="fa-IR"/>
        </a:p>
      </dgm:t>
    </dgm:pt>
    <dgm:pt modelId="{64586818-2FC9-405F-81BD-3A2CD09144CE}" type="pres">
      <dgm:prSet presAssocID="{9633A2CA-9DC5-4E4C-B2CA-C7446AE23CB7}" presName="arrow" presStyleLbl="node1" presStyleIdx="0" presStyleCnt="1">
        <dgm:presLayoutVars>
          <dgm:bulletEnabled val="1"/>
        </dgm:presLayoutVars>
      </dgm:prSet>
      <dgm:spPr>
        <a:prstGeom prst="star24">
          <a:avLst/>
        </a:prstGeom>
      </dgm:spPr>
      <dgm:t>
        <a:bodyPr/>
        <a:lstStyle/>
        <a:p>
          <a:pPr rtl="1"/>
          <a:endParaRPr lang="fa-IR"/>
        </a:p>
      </dgm:t>
    </dgm:pt>
  </dgm:ptLst>
  <dgm:cxnLst>
    <dgm:cxn modelId="{C3782C3D-28F2-407C-A0B0-A8677732CCCC}" type="presOf" srcId="{9633A2CA-9DC5-4E4C-B2CA-C7446AE23CB7}" destId="{64586818-2FC9-405F-81BD-3A2CD09144CE}" srcOrd="0" destOrd="0" presId="urn:microsoft.com/office/officeart/2005/8/layout/arrow5"/>
    <dgm:cxn modelId="{BDA01CEB-6813-4EBD-961C-01BF8E79C29E}" srcId="{E7224921-9064-471C-AA80-DEB4385E507A}" destId="{9633A2CA-9DC5-4E4C-B2CA-C7446AE23CB7}" srcOrd="0" destOrd="0" parTransId="{5936CE85-1365-4198-B92E-FB93E64B40BF}" sibTransId="{0D33F940-71E2-403F-A2CC-44EDCA16AC07}"/>
    <dgm:cxn modelId="{9EAF539C-3601-4DE5-84B9-652BE57FA0E6}" type="presOf" srcId="{E7224921-9064-471C-AA80-DEB4385E507A}" destId="{E57240BC-6637-4FC0-B09D-7F84F5999EE9}" srcOrd="0" destOrd="0" presId="urn:microsoft.com/office/officeart/2005/8/layout/arrow5"/>
    <dgm:cxn modelId="{B929D5ED-D136-46DC-BAC8-F859AAC806A6}" type="presParOf" srcId="{E57240BC-6637-4FC0-B09D-7F84F5999EE9}" destId="{64586818-2FC9-405F-81BD-3A2CD09144CE}" srcOrd="0"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F0EFE0-E9F4-4AC9-AC9B-392BE62022F4}" type="doc">
      <dgm:prSet loTypeId="urn:microsoft.com/office/officeart/2005/8/layout/hList3" loCatId="list" qsTypeId="urn:microsoft.com/office/officeart/2005/8/quickstyle/3d7" qsCatId="3D" csTypeId="urn:microsoft.com/office/officeart/2005/8/colors/accent1_1" csCatId="accent1" phldr="1"/>
      <dgm:spPr/>
      <dgm:t>
        <a:bodyPr/>
        <a:lstStyle/>
        <a:p>
          <a:endParaRPr lang="en-US"/>
        </a:p>
      </dgm:t>
    </dgm:pt>
    <dgm:pt modelId="{049AA20E-F39B-492B-839E-90C53E69E88A}">
      <dgm:prSet/>
      <dgm:spPr/>
      <dgm:t>
        <a:bodyPr/>
        <a:lstStyle/>
        <a:p>
          <a:pPr rtl="1"/>
          <a:r>
            <a:rPr lang="fa-IR" dirty="0" smtClean="0"/>
            <a:t>تسکین اثر تورم پیش‌بینی‌شده در بخش مسکن به علت:</a:t>
          </a:r>
          <a:endParaRPr lang="en-US" dirty="0"/>
        </a:p>
      </dgm:t>
    </dgm:pt>
    <dgm:pt modelId="{E934F616-1937-4398-9527-180EAF446284}" type="parTrans" cxnId="{ACC816B0-592F-4E91-8B0D-3D97AF7917B2}">
      <dgm:prSet/>
      <dgm:spPr/>
      <dgm:t>
        <a:bodyPr/>
        <a:lstStyle/>
        <a:p>
          <a:endParaRPr lang="en-US"/>
        </a:p>
      </dgm:t>
    </dgm:pt>
    <dgm:pt modelId="{9E742EEC-03F5-41B3-876E-D6666A769721}" type="sibTrans" cxnId="{ACC816B0-592F-4E91-8B0D-3D97AF7917B2}">
      <dgm:prSet/>
      <dgm:spPr/>
      <dgm:t>
        <a:bodyPr/>
        <a:lstStyle/>
        <a:p>
          <a:endParaRPr lang="en-US"/>
        </a:p>
      </dgm:t>
    </dgm:pt>
    <dgm:pt modelId="{44C56AB2-D607-4427-8A2D-B684BAE3250C}">
      <dgm:prSet/>
      <dgm:spPr/>
      <dgm:t>
        <a:bodyPr/>
        <a:lstStyle/>
        <a:p>
          <a:pPr rtl="1"/>
          <a:r>
            <a:rPr lang="fa-IR" dirty="0" smtClean="0"/>
            <a:t>فشار طرف عرضه</a:t>
          </a:r>
          <a:endParaRPr lang="en-US" dirty="0"/>
        </a:p>
      </dgm:t>
    </dgm:pt>
    <dgm:pt modelId="{574BABA6-1EF2-4681-824D-BB527EC6D08C}" type="parTrans" cxnId="{2D833916-D973-45A0-8256-139CC2B80FDB}">
      <dgm:prSet/>
      <dgm:spPr/>
      <dgm:t>
        <a:bodyPr/>
        <a:lstStyle/>
        <a:p>
          <a:endParaRPr lang="en-US"/>
        </a:p>
      </dgm:t>
    </dgm:pt>
    <dgm:pt modelId="{CDDB777D-738B-41E5-B810-837EE84F37CC}" type="sibTrans" cxnId="{2D833916-D973-45A0-8256-139CC2B80FDB}">
      <dgm:prSet/>
      <dgm:spPr/>
      <dgm:t>
        <a:bodyPr/>
        <a:lstStyle/>
        <a:p>
          <a:endParaRPr lang="en-US"/>
        </a:p>
      </dgm:t>
    </dgm:pt>
    <dgm:pt modelId="{B294C34A-90EF-45AD-912A-1A2307B9D4A8}">
      <dgm:prSet/>
      <dgm:spPr/>
      <dgm:t>
        <a:bodyPr/>
        <a:lstStyle/>
        <a:p>
          <a:pPr rtl="1"/>
          <a:r>
            <a:rPr lang="fa-IR" dirty="0" smtClean="0"/>
            <a:t>عدم‌دسترسی به اعتبارات</a:t>
          </a:r>
          <a:endParaRPr lang="en-US" dirty="0"/>
        </a:p>
      </dgm:t>
    </dgm:pt>
    <dgm:pt modelId="{AE6CB175-70B5-4428-A973-E9F24B490EE7}" type="parTrans" cxnId="{97C4EA74-FFA2-490C-844E-12E84CEE1C5E}">
      <dgm:prSet/>
      <dgm:spPr/>
      <dgm:t>
        <a:bodyPr/>
        <a:lstStyle/>
        <a:p>
          <a:endParaRPr lang="en-US"/>
        </a:p>
      </dgm:t>
    </dgm:pt>
    <dgm:pt modelId="{BC2349C0-6E2C-4AEF-AB76-9F01EA90F5E7}" type="sibTrans" cxnId="{97C4EA74-FFA2-490C-844E-12E84CEE1C5E}">
      <dgm:prSet/>
      <dgm:spPr/>
      <dgm:t>
        <a:bodyPr/>
        <a:lstStyle/>
        <a:p>
          <a:endParaRPr lang="en-US"/>
        </a:p>
      </dgm:t>
    </dgm:pt>
    <dgm:pt modelId="{5C23AE14-2C60-4DDB-8331-FFA27F3911C7}" type="pres">
      <dgm:prSet presAssocID="{35F0EFE0-E9F4-4AC9-AC9B-392BE62022F4}" presName="composite" presStyleCnt="0">
        <dgm:presLayoutVars>
          <dgm:chMax val="1"/>
          <dgm:dir/>
          <dgm:resizeHandles val="exact"/>
        </dgm:presLayoutVars>
      </dgm:prSet>
      <dgm:spPr/>
      <dgm:t>
        <a:bodyPr/>
        <a:lstStyle/>
        <a:p>
          <a:endParaRPr lang="en-US"/>
        </a:p>
      </dgm:t>
    </dgm:pt>
    <dgm:pt modelId="{649E96AA-7511-4028-A66C-23DA8DC4E112}" type="pres">
      <dgm:prSet presAssocID="{049AA20E-F39B-492B-839E-90C53E69E88A}" presName="roof" presStyleLbl="dkBgShp" presStyleIdx="0" presStyleCnt="2"/>
      <dgm:spPr/>
      <dgm:t>
        <a:bodyPr/>
        <a:lstStyle/>
        <a:p>
          <a:endParaRPr lang="en-US"/>
        </a:p>
      </dgm:t>
    </dgm:pt>
    <dgm:pt modelId="{7AC82E4E-940D-4CB9-A3F2-5C07688B9AC4}" type="pres">
      <dgm:prSet presAssocID="{049AA20E-F39B-492B-839E-90C53E69E88A}" presName="pillars" presStyleCnt="0"/>
      <dgm:spPr/>
    </dgm:pt>
    <dgm:pt modelId="{C126A04D-1B97-4832-81B7-8DABC8D94BB1}" type="pres">
      <dgm:prSet presAssocID="{049AA20E-F39B-492B-839E-90C53E69E88A}" presName="pillar1" presStyleLbl="node1" presStyleIdx="0" presStyleCnt="2">
        <dgm:presLayoutVars>
          <dgm:bulletEnabled val="1"/>
        </dgm:presLayoutVars>
      </dgm:prSet>
      <dgm:spPr/>
      <dgm:t>
        <a:bodyPr/>
        <a:lstStyle/>
        <a:p>
          <a:endParaRPr lang="en-US"/>
        </a:p>
      </dgm:t>
    </dgm:pt>
    <dgm:pt modelId="{26C17A62-9052-46D3-94E0-2010D2D7BCC6}" type="pres">
      <dgm:prSet presAssocID="{B294C34A-90EF-45AD-912A-1A2307B9D4A8}" presName="pillarX" presStyleLbl="node1" presStyleIdx="1" presStyleCnt="2">
        <dgm:presLayoutVars>
          <dgm:bulletEnabled val="1"/>
        </dgm:presLayoutVars>
      </dgm:prSet>
      <dgm:spPr/>
      <dgm:t>
        <a:bodyPr/>
        <a:lstStyle/>
        <a:p>
          <a:endParaRPr lang="en-US"/>
        </a:p>
      </dgm:t>
    </dgm:pt>
    <dgm:pt modelId="{8BCA0B63-0EDF-4AA4-A64A-FB1A5C48986E}" type="pres">
      <dgm:prSet presAssocID="{049AA20E-F39B-492B-839E-90C53E69E88A}" presName="base" presStyleLbl="dkBgShp" presStyleIdx="1" presStyleCnt="2"/>
      <dgm:spPr/>
    </dgm:pt>
  </dgm:ptLst>
  <dgm:cxnLst>
    <dgm:cxn modelId="{02FB48C4-3286-4262-8753-D5935C8ABD5D}" type="presOf" srcId="{B294C34A-90EF-45AD-912A-1A2307B9D4A8}" destId="{26C17A62-9052-46D3-94E0-2010D2D7BCC6}" srcOrd="0" destOrd="0" presId="urn:microsoft.com/office/officeart/2005/8/layout/hList3"/>
    <dgm:cxn modelId="{2D833916-D973-45A0-8256-139CC2B80FDB}" srcId="{049AA20E-F39B-492B-839E-90C53E69E88A}" destId="{44C56AB2-D607-4427-8A2D-B684BAE3250C}" srcOrd="0" destOrd="0" parTransId="{574BABA6-1EF2-4681-824D-BB527EC6D08C}" sibTransId="{CDDB777D-738B-41E5-B810-837EE84F37CC}"/>
    <dgm:cxn modelId="{97C4EA74-FFA2-490C-844E-12E84CEE1C5E}" srcId="{049AA20E-F39B-492B-839E-90C53E69E88A}" destId="{B294C34A-90EF-45AD-912A-1A2307B9D4A8}" srcOrd="1" destOrd="0" parTransId="{AE6CB175-70B5-4428-A973-E9F24B490EE7}" sibTransId="{BC2349C0-6E2C-4AEF-AB76-9F01EA90F5E7}"/>
    <dgm:cxn modelId="{2C9727E1-022C-4542-84D3-0CB08BAF5A34}" type="presOf" srcId="{35F0EFE0-E9F4-4AC9-AC9B-392BE62022F4}" destId="{5C23AE14-2C60-4DDB-8331-FFA27F3911C7}" srcOrd="0" destOrd="0" presId="urn:microsoft.com/office/officeart/2005/8/layout/hList3"/>
    <dgm:cxn modelId="{400F4B58-D62E-4BAD-99F4-A5E69E302B43}" type="presOf" srcId="{049AA20E-F39B-492B-839E-90C53E69E88A}" destId="{649E96AA-7511-4028-A66C-23DA8DC4E112}" srcOrd="0" destOrd="0" presId="urn:microsoft.com/office/officeart/2005/8/layout/hList3"/>
    <dgm:cxn modelId="{7C13338B-E39F-40C0-928A-78494D37261B}" type="presOf" srcId="{44C56AB2-D607-4427-8A2D-B684BAE3250C}" destId="{C126A04D-1B97-4832-81B7-8DABC8D94BB1}" srcOrd="0" destOrd="0" presId="urn:microsoft.com/office/officeart/2005/8/layout/hList3"/>
    <dgm:cxn modelId="{ACC816B0-592F-4E91-8B0D-3D97AF7917B2}" srcId="{35F0EFE0-E9F4-4AC9-AC9B-392BE62022F4}" destId="{049AA20E-F39B-492B-839E-90C53E69E88A}" srcOrd="0" destOrd="0" parTransId="{E934F616-1937-4398-9527-180EAF446284}" sibTransId="{9E742EEC-03F5-41B3-876E-D6666A769721}"/>
    <dgm:cxn modelId="{CBC82BEA-414D-4E1F-83C0-A01A44C32C10}" type="presParOf" srcId="{5C23AE14-2C60-4DDB-8331-FFA27F3911C7}" destId="{649E96AA-7511-4028-A66C-23DA8DC4E112}" srcOrd="0" destOrd="0" presId="urn:microsoft.com/office/officeart/2005/8/layout/hList3"/>
    <dgm:cxn modelId="{4994C82C-6009-4C86-B196-F86CE879EBE3}" type="presParOf" srcId="{5C23AE14-2C60-4DDB-8331-FFA27F3911C7}" destId="{7AC82E4E-940D-4CB9-A3F2-5C07688B9AC4}" srcOrd="1" destOrd="0" presId="urn:microsoft.com/office/officeart/2005/8/layout/hList3"/>
    <dgm:cxn modelId="{454AC6EE-60C1-44B8-AFA9-D9F047097423}" type="presParOf" srcId="{7AC82E4E-940D-4CB9-A3F2-5C07688B9AC4}" destId="{C126A04D-1B97-4832-81B7-8DABC8D94BB1}" srcOrd="0" destOrd="0" presId="urn:microsoft.com/office/officeart/2005/8/layout/hList3"/>
    <dgm:cxn modelId="{0FACFAAF-FCAE-47FA-A8EE-5802F620BB38}" type="presParOf" srcId="{7AC82E4E-940D-4CB9-A3F2-5C07688B9AC4}" destId="{26C17A62-9052-46D3-94E0-2010D2D7BCC6}" srcOrd="1" destOrd="0" presId="urn:microsoft.com/office/officeart/2005/8/layout/hList3"/>
    <dgm:cxn modelId="{8B76778A-E717-4A01-9EDA-3678D955616B}" type="presParOf" srcId="{5C23AE14-2C60-4DDB-8331-FFA27F3911C7}" destId="{8BCA0B63-0EDF-4AA4-A64A-FB1A5C48986E}"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5D57B7-E531-4A17-A630-10B8E426B2D2}"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n-US"/>
        </a:p>
      </dgm:t>
    </dgm:pt>
    <dgm:pt modelId="{B68CB01C-F69F-4A96-932D-C05A1EAE9B61}">
      <dgm:prSet/>
      <dgm:spPr/>
      <dgm:t>
        <a:bodyPr/>
        <a:lstStyle/>
        <a:p>
          <a:pPr rtl="1"/>
          <a:r>
            <a:rPr lang="fa-IR" dirty="0" smtClean="0">
              <a:latin typeface="Arial Unicode MS" pitchFamily="34" charset="-128"/>
              <a:ea typeface="Arial Unicode MS" pitchFamily="34" charset="-128"/>
              <a:cs typeface="Arial Unicode MS" pitchFamily="34" charset="-128"/>
            </a:rPr>
            <a:t>افزایش ریسک تجاری</a:t>
          </a:r>
          <a:endParaRPr lang="en-US" dirty="0">
            <a:latin typeface="Arial Unicode MS" pitchFamily="34" charset="-128"/>
            <a:ea typeface="Arial Unicode MS" pitchFamily="34" charset="-128"/>
            <a:cs typeface="Arial Unicode MS" pitchFamily="34" charset="-128"/>
          </a:endParaRPr>
        </a:p>
      </dgm:t>
    </dgm:pt>
    <dgm:pt modelId="{A75E675C-5C89-4741-9BF1-D2A2318B7BA3}" type="parTrans" cxnId="{01B9E042-3306-47D3-8E50-58EF9018B0B1}">
      <dgm:prSet/>
      <dgm:spPr/>
      <dgm:t>
        <a:bodyPr/>
        <a:lstStyle/>
        <a:p>
          <a:endParaRPr lang="en-US">
            <a:latin typeface="Arial Unicode MS" pitchFamily="34" charset="-128"/>
            <a:ea typeface="Arial Unicode MS" pitchFamily="34" charset="-128"/>
            <a:cs typeface="Arial Unicode MS" pitchFamily="34" charset="-128"/>
          </a:endParaRPr>
        </a:p>
      </dgm:t>
    </dgm:pt>
    <dgm:pt modelId="{8984CAF0-AAC4-4EB4-8893-B0D8F0248411}" type="sibTrans" cxnId="{01B9E042-3306-47D3-8E50-58EF9018B0B1}">
      <dgm:prSet/>
      <dgm:spPr/>
      <dgm:t>
        <a:bodyPr/>
        <a:lstStyle/>
        <a:p>
          <a:endParaRPr lang="en-US">
            <a:latin typeface="Arial Unicode MS" pitchFamily="34" charset="-128"/>
            <a:ea typeface="Arial Unicode MS" pitchFamily="34" charset="-128"/>
            <a:cs typeface="Arial Unicode MS" pitchFamily="34" charset="-128"/>
          </a:endParaRPr>
        </a:p>
      </dgm:t>
    </dgm:pt>
    <dgm:pt modelId="{27064A77-A021-4AED-A1A8-B5F154944D83}">
      <dgm:prSet/>
      <dgm:spPr/>
      <dgm:t>
        <a:bodyPr/>
        <a:lstStyle/>
        <a:p>
          <a:pPr rtl="1"/>
          <a:r>
            <a:rPr lang="fa-IR" dirty="0" smtClean="0">
              <a:latin typeface="Arial Unicode MS" pitchFamily="34" charset="-128"/>
              <a:ea typeface="Arial Unicode MS" pitchFamily="34" charset="-128"/>
              <a:cs typeface="Arial Unicode MS" pitchFamily="34" charset="-128"/>
            </a:rPr>
            <a:t>تغییرپذیری قیمت نهاده‌های تولید</a:t>
          </a:r>
          <a:endParaRPr lang="en-US" dirty="0">
            <a:latin typeface="Arial Unicode MS" pitchFamily="34" charset="-128"/>
            <a:ea typeface="Arial Unicode MS" pitchFamily="34" charset="-128"/>
            <a:cs typeface="Arial Unicode MS" pitchFamily="34" charset="-128"/>
          </a:endParaRPr>
        </a:p>
      </dgm:t>
    </dgm:pt>
    <dgm:pt modelId="{6419FDE1-D81D-4997-A26C-EC73827B1C2B}" type="parTrans" cxnId="{6B676137-EB64-42CB-B470-F7D50792D5CF}">
      <dgm:prSet/>
      <dgm:spPr/>
      <dgm:t>
        <a:bodyPr/>
        <a:lstStyle/>
        <a:p>
          <a:endParaRPr lang="en-US">
            <a:latin typeface="Arial Unicode MS" pitchFamily="34" charset="-128"/>
            <a:ea typeface="Arial Unicode MS" pitchFamily="34" charset="-128"/>
            <a:cs typeface="Arial Unicode MS" pitchFamily="34" charset="-128"/>
          </a:endParaRPr>
        </a:p>
      </dgm:t>
    </dgm:pt>
    <dgm:pt modelId="{F23E986B-6F47-4AA1-B928-A767B484A757}" type="sibTrans" cxnId="{6B676137-EB64-42CB-B470-F7D50792D5CF}">
      <dgm:prSet/>
      <dgm:spPr/>
      <dgm:t>
        <a:bodyPr/>
        <a:lstStyle/>
        <a:p>
          <a:endParaRPr lang="en-US">
            <a:latin typeface="Arial Unicode MS" pitchFamily="34" charset="-128"/>
            <a:ea typeface="Arial Unicode MS" pitchFamily="34" charset="-128"/>
            <a:cs typeface="Arial Unicode MS" pitchFamily="34" charset="-128"/>
          </a:endParaRPr>
        </a:p>
      </dgm:t>
    </dgm:pt>
    <dgm:pt modelId="{E7BA7900-C3C7-4CF8-8F2F-AA6BCD28DB2A}">
      <dgm:prSet/>
      <dgm:spPr/>
      <dgm:t>
        <a:bodyPr/>
        <a:lstStyle/>
        <a:p>
          <a:pPr rtl="1"/>
          <a:r>
            <a:rPr lang="fa-IR" dirty="0" smtClean="0"/>
            <a:t> تغییرپذیری </a:t>
          </a:r>
          <a:r>
            <a:rPr lang="fa-IR" dirty="0" smtClean="0">
              <a:latin typeface="Arial Unicode MS" pitchFamily="34" charset="-128"/>
              <a:ea typeface="Arial Unicode MS" pitchFamily="34" charset="-128"/>
              <a:cs typeface="Arial Unicode MS" pitchFamily="34" charset="-128"/>
            </a:rPr>
            <a:t>هزینه‌های ثابت</a:t>
          </a:r>
          <a:endParaRPr lang="en-US" dirty="0">
            <a:latin typeface="Arial Unicode MS" pitchFamily="34" charset="-128"/>
            <a:ea typeface="Arial Unicode MS" pitchFamily="34" charset="-128"/>
            <a:cs typeface="Arial Unicode MS" pitchFamily="34" charset="-128"/>
          </a:endParaRPr>
        </a:p>
      </dgm:t>
    </dgm:pt>
    <dgm:pt modelId="{A59CFE5A-9C5E-41BD-8D43-97B8C53F928D}" type="parTrans" cxnId="{F22BFCE0-9646-4719-B5C2-0B664E4BB404}">
      <dgm:prSet/>
      <dgm:spPr/>
      <dgm:t>
        <a:bodyPr/>
        <a:lstStyle/>
        <a:p>
          <a:endParaRPr lang="en-US">
            <a:latin typeface="Arial Unicode MS" pitchFamily="34" charset="-128"/>
            <a:ea typeface="Arial Unicode MS" pitchFamily="34" charset="-128"/>
            <a:cs typeface="Arial Unicode MS" pitchFamily="34" charset="-128"/>
          </a:endParaRPr>
        </a:p>
      </dgm:t>
    </dgm:pt>
    <dgm:pt modelId="{C2164FA7-4539-4E69-A538-5BBBA6FFDE5A}" type="sibTrans" cxnId="{F22BFCE0-9646-4719-B5C2-0B664E4BB404}">
      <dgm:prSet/>
      <dgm:spPr/>
      <dgm:t>
        <a:bodyPr/>
        <a:lstStyle/>
        <a:p>
          <a:endParaRPr lang="en-US">
            <a:latin typeface="Arial Unicode MS" pitchFamily="34" charset="-128"/>
            <a:ea typeface="Arial Unicode MS" pitchFamily="34" charset="-128"/>
            <a:cs typeface="Arial Unicode MS" pitchFamily="34" charset="-128"/>
          </a:endParaRPr>
        </a:p>
      </dgm:t>
    </dgm:pt>
    <dgm:pt modelId="{1BEBF1B0-3A1B-4346-AFB8-E80442C14218}">
      <dgm:prSet/>
      <dgm:spPr/>
      <dgm:t>
        <a:bodyPr/>
        <a:lstStyle/>
        <a:p>
          <a:pPr rtl="1"/>
          <a:r>
            <a:rPr lang="fa-IR" dirty="0" smtClean="0">
              <a:latin typeface="Arial Unicode MS" pitchFamily="34" charset="-128"/>
              <a:ea typeface="Arial Unicode MS" pitchFamily="34" charset="-128"/>
              <a:cs typeface="Arial Unicode MS" pitchFamily="34" charset="-128"/>
            </a:rPr>
            <a:t> تغییر‌پذیری تقاضا</a:t>
          </a:r>
          <a:endParaRPr lang="fa-IR" dirty="0">
            <a:latin typeface="Arial Unicode MS" pitchFamily="34" charset="-128"/>
            <a:ea typeface="Arial Unicode MS" pitchFamily="34" charset="-128"/>
            <a:cs typeface="Arial Unicode MS" pitchFamily="34" charset="-128"/>
          </a:endParaRPr>
        </a:p>
      </dgm:t>
    </dgm:pt>
    <dgm:pt modelId="{C9FAC8B5-A863-4417-87DF-68A1067F9307}" type="parTrans" cxnId="{4DB3C242-624D-4C6E-A407-31CD7059028A}">
      <dgm:prSet/>
      <dgm:spPr/>
      <dgm:t>
        <a:bodyPr/>
        <a:lstStyle/>
        <a:p>
          <a:endParaRPr lang="en-US">
            <a:latin typeface="Arial Unicode MS" pitchFamily="34" charset="-128"/>
            <a:ea typeface="Arial Unicode MS" pitchFamily="34" charset="-128"/>
            <a:cs typeface="Arial Unicode MS" pitchFamily="34" charset="-128"/>
          </a:endParaRPr>
        </a:p>
      </dgm:t>
    </dgm:pt>
    <dgm:pt modelId="{A5FE6E5E-4003-4593-B3AE-76CD56B9802C}" type="sibTrans" cxnId="{4DB3C242-624D-4C6E-A407-31CD7059028A}">
      <dgm:prSet/>
      <dgm:spPr/>
      <dgm:t>
        <a:bodyPr/>
        <a:lstStyle/>
        <a:p>
          <a:endParaRPr lang="en-US">
            <a:latin typeface="Arial Unicode MS" pitchFamily="34" charset="-128"/>
            <a:ea typeface="Arial Unicode MS" pitchFamily="34" charset="-128"/>
            <a:cs typeface="Arial Unicode MS" pitchFamily="34" charset="-128"/>
          </a:endParaRPr>
        </a:p>
      </dgm:t>
    </dgm:pt>
    <dgm:pt modelId="{667638F2-0FBB-4175-9EA1-45B0083B46CD}" type="pres">
      <dgm:prSet presAssocID="{145D57B7-E531-4A17-A630-10B8E426B2D2}" presName="cycle" presStyleCnt="0">
        <dgm:presLayoutVars>
          <dgm:chMax val="1"/>
          <dgm:dir/>
          <dgm:animLvl val="ctr"/>
          <dgm:resizeHandles val="exact"/>
        </dgm:presLayoutVars>
      </dgm:prSet>
      <dgm:spPr/>
      <dgm:t>
        <a:bodyPr/>
        <a:lstStyle/>
        <a:p>
          <a:endParaRPr lang="en-US"/>
        </a:p>
      </dgm:t>
    </dgm:pt>
    <dgm:pt modelId="{973F2ADA-A251-49DC-AA70-B5B8600D7A96}" type="pres">
      <dgm:prSet presAssocID="{B68CB01C-F69F-4A96-932D-C05A1EAE9B61}" presName="centerShape" presStyleLbl="node0" presStyleIdx="0" presStyleCnt="1"/>
      <dgm:spPr/>
      <dgm:t>
        <a:bodyPr/>
        <a:lstStyle/>
        <a:p>
          <a:endParaRPr lang="en-US"/>
        </a:p>
      </dgm:t>
    </dgm:pt>
    <dgm:pt modelId="{ABD940CC-2408-4F44-89C2-09E21BF6403F}" type="pres">
      <dgm:prSet presAssocID="{6419FDE1-D81D-4997-A26C-EC73827B1C2B}" presName="parTrans" presStyleLbl="bgSibTrans2D1" presStyleIdx="0" presStyleCnt="3"/>
      <dgm:spPr/>
      <dgm:t>
        <a:bodyPr/>
        <a:lstStyle/>
        <a:p>
          <a:endParaRPr lang="en-US"/>
        </a:p>
      </dgm:t>
    </dgm:pt>
    <dgm:pt modelId="{E49E2F39-560A-4BF0-82C0-97D0AFBB9794}" type="pres">
      <dgm:prSet presAssocID="{27064A77-A021-4AED-A1A8-B5F154944D83}" presName="node" presStyleLbl="node1" presStyleIdx="0" presStyleCnt="3">
        <dgm:presLayoutVars>
          <dgm:bulletEnabled val="1"/>
        </dgm:presLayoutVars>
      </dgm:prSet>
      <dgm:spPr/>
      <dgm:t>
        <a:bodyPr/>
        <a:lstStyle/>
        <a:p>
          <a:endParaRPr lang="en-US"/>
        </a:p>
      </dgm:t>
    </dgm:pt>
    <dgm:pt modelId="{F418DE81-713E-4E3B-825E-C60DDDD3D9B7}" type="pres">
      <dgm:prSet presAssocID="{A59CFE5A-9C5E-41BD-8D43-97B8C53F928D}" presName="parTrans" presStyleLbl="bgSibTrans2D1" presStyleIdx="1" presStyleCnt="3"/>
      <dgm:spPr/>
      <dgm:t>
        <a:bodyPr/>
        <a:lstStyle/>
        <a:p>
          <a:endParaRPr lang="en-US"/>
        </a:p>
      </dgm:t>
    </dgm:pt>
    <dgm:pt modelId="{25F831BD-F024-45CD-8097-727E0C14B36F}" type="pres">
      <dgm:prSet presAssocID="{E7BA7900-C3C7-4CF8-8F2F-AA6BCD28DB2A}" presName="node" presStyleLbl="node1" presStyleIdx="1" presStyleCnt="3">
        <dgm:presLayoutVars>
          <dgm:bulletEnabled val="1"/>
        </dgm:presLayoutVars>
      </dgm:prSet>
      <dgm:spPr/>
      <dgm:t>
        <a:bodyPr/>
        <a:lstStyle/>
        <a:p>
          <a:endParaRPr lang="en-US"/>
        </a:p>
      </dgm:t>
    </dgm:pt>
    <dgm:pt modelId="{48A1623C-BFCF-4F54-986C-FAAD41534CC2}" type="pres">
      <dgm:prSet presAssocID="{C9FAC8B5-A863-4417-87DF-68A1067F9307}" presName="parTrans" presStyleLbl="bgSibTrans2D1" presStyleIdx="2" presStyleCnt="3"/>
      <dgm:spPr/>
      <dgm:t>
        <a:bodyPr/>
        <a:lstStyle/>
        <a:p>
          <a:endParaRPr lang="en-US"/>
        </a:p>
      </dgm:t>
    </dgm:pt>
    <dgm:pt modelId="{D4EABC8C-B8F1-4A69-8FCF-92288A500656}" type="pres">
      <dgm:prSet presAssocID="{1BEBF1B0-3A1B-4346-AFB8-E80442C14218}" presName="node" presStyleLbl="node1" presStyleIdx="2" presStyleCnt="3">
        <dgm:presLayoutVars>
          <dgm:bulletEnabled val="1"/>
        </dgm:presLayoutVars>
      </dgm:prSet>
      <dgm:spPr/>
      <dgm:t>
        <a:bodyPr/>
        <a:lstStyle/>
        <a:p>
          <a:endParaRPr lang="en-US"/>
        </a:p>
      </dgm:t>
    </dgm:pt>
  </dgm:ptLst>
  <dgm:cxnLst>
    <dgm:cxn modelId="{65540C8B-2C42-4782-B91B-887E69913837}" type="presOf" srcId="{C9FAC8B5-A863-4417-87DF-68A1067F9307}" destId="{48A1623C-BFCF-4F54-986C-FAAD41534CC2}" srcOrd="0" destOrd="0" presId="urn:microsoft.com/office/officeart/2005/8/layout/radial4"/>
    <dgm:cxn modelId="{4EAD0AC4-722B-4E06-BD0E-244C7AE7B2B0}" type="presOf" srcId="{B68CB01C-F69F-4A96-932D-C05A1EAE9B61}" destId="{973F2ADA-A251-49DC-AA70-B5B8600D7A96}" srcOrd="0" destOrd="0" presId="urn:microsoft.com/office/officeart/2005/8/layout/radial4"/>
    <dgm:cxn modelId="{AD24B7EB-610E-4911-9A58-70FCDA2F92F1}" type="presOf" srcId="{E7BA7900-C3C7-4CF8-8F2F-AA6BCD28DB2A}" destId="{25F831BD-F024-45CD-8097-727E0C14B36F}" srcOrd="0" destOrd="0" presId="urn:microsoft.com/office/officeart/2005/8/layout/radial4"/>
    <dgm:cxn modelId="{71F83DE2-66C8-4210-9DDD-12F2C17D11B4}" type="presOf" srcId="{1BEBF1B0-3A1B-4346-AFB8-E80442C14218}" destId="{D4EABC8C-B8F1-4A69-8FCF-92288A500656}" srcOrd="0" destOrd="0" presId="urn:microsoft.com/office/officeart/2005/8/layout/radial4"/>
    <dgm:cxn modelId="{4FADED49-AE9B-4269-ABFE-5BB995F7D41C}" type="presOf" srcId="{27064A77-A021-4AED-A1A8-B5F154944D83}" destId="{E49E2F39-560A-4BF0-82C0-97D0AFBB9794}" srcOrd="0" destOrd="0" presId="urn:microsoft.com/office/officeart/2005/8/layout/radial4"/>
    <dgm:cxn modelId="{F22BFCE0-9646-4719-B5C2-0B664E4BB404}" srcId="{B68CB01C-F69F-4A96-932D-C05A1EAE9B61}" destId="{E7BA7900-C3C7-4CF8-8F2F-AA6BCD28DB2A}" srcOrd="1" destOrd="0" parTransId="{A59CFE5A-9C5E-41BD-8D43-97B8C53F928D}" sibTransId="{C2164FA7-4539-4E69-A538-5BBBA6FFDE5A}"/>
    <dgm:cxn modelId="{03E80C27-70DB-40C7-A4D9-9C76371E9C13}" type="presOf" srcId="{A59CFE5A-9C5E-41BD-8D43-97B8C53F928D}" destId="{F418DE81-713E-4E3B-825E-C60DDDD3D9B7}" srcOrd="0" destOrd="0" presId="urn:microsoft.com/office/officeart/2005/8/layout/radial4"/>
    <dgm:cxn modelId="{4DB3C242-624D-4C6E-A407-31CD7059028A}" srcId="{B68CB01C-F69F-4A96-932D-C05A1EAE9B61}" destId="{1BEBF1B0-3A1B-4346-AFB8-E80442C14218}" srcOrd="2" destOrd="0" parTransId="{C9FAC8B5-A863-4417-87DF-68A1067F9307}" sibTransId="{A5FE6E5E-4003-4593-B3AE-76CD56B9802C}"/>
    <dgm:cxn modelId="{01B9E042-3306-47D3-8E50-58EF9018B0B1}" srcId="{145D57B7-E531-4A17-A630-10B8E426B2D2}" destId="{B68CB01C-F69F-4A96-932D-C05A1EAE9B61}" srcOrd="0" destOrd="0" parTransId="{A75E675C-5C89-4741-9BF1-D2A2318B7BA3}" sibTransId="{8984CAF0-AAC4-4EB4-8893-B0D8F0248411}"/>
    <dgm:cxn modelId="{9A820D92-ACFB-4450-BEB7-D7E46743CE2B}" type="presOf" srcId="{145D57B7-E531-4A17-A630-10B8E426B2D2}" destId="{667638F2-0FBB-4175-9EA1-45B0083B46CD}" srcOrd="0" destOrd="0" presId="urn:microsoft.com/office/officeart/2005/8/layout/radial4"/>
    <dgm:cxn modelId="{BA028E8C-4B38-4DA1-8BAB-2991DAA07499}" type="presOf" srcId="{6419FDE1-D81D-4997-A26C-EC73827B1C2B}" destId="{ABD940CC-2408-4F44-89C2-09E21BF6403F}" srcOrd="0" destOrd="0" presId="urn:microsoft.com/office/officeart/2005/8/layout/radial4"/>
    <dgm:cxn modelId="{6B676137-EB64-42CB-B470-F7D50792D5CF}" srcId="{B68CB01C-F69F-4A96-932D-C05A1EAE9B61}" destId="{27064A77-A021-4AED-A1A8-B5F154944D83}" srcOrd="0" destOrd="0" parTransId="{6419FDE1-D81D-4997-A26C-EC73827B1C2B}" sibTransId="{F23E986B-6F47-4AA1-B928-A767B484A757}"/>
    <dgm:cxn modelId="{AE4F5D42-6D90-4C47-A937-53FAE916CE1C}" type="presParOf" srcId="{667638F2-0FBB-4175-9EA1-45B0083B46CD}" destId="{973F2ADA-A251-49DC-AA70-B5B8600D7A96}" srcOrd="0" destOrd="0" presId="urn:microsoft.com/office/officeart/2005/8/layout/radial4"/>
    <dgm:cxn modelId="{6920A072-ED7C-49E6-9D12-2DB7E1285A16}" type="presParOf" srcId="{667638F2-0FBB-4175-9EA1-45B0083B46CD}" destId="{ABD940CC-2408-4F44-89C2-09E21BF6403F}" srcOrd="1" destOrd="0" presId="urn:microsoft.com/office/officeart/2005/8/layout/radial4"/>
    <dgm:cxn modelId="{F293C571-746C-46D8-9238-F04E5F51A602}" type="presParOf" srcId="{667638F2-0FBB-4175-9EA1-45B0083B46CD}" destId="{E49E2F39-560A-4BF0-82C0-97D0AFBB9794}" srcOrd="2" destOrd="0" presId="urn:microsoft.com/office/officeart/2005/8/layout/radial4"/>
    <dgm:cxn modelId="{8130718D-F85C-4AFC-8B77-4CDF0F2FC8C0}" type="presParOf" srcId="{667638F2-0FBB-4175-9EA1-45B0083B46CD}" destId="{F418DE81-713E-4E3B-825E-C60DDDD3D9B7}" srcOrd="3" destOrd="0" presId="urn:microsoft.com/office/officeart/2005/8/layout/radial4"/>
    <dgm:cxn modelId="{0A03DC62-C029-41A5-A732-12E18E8DB12C}" type="presParOf" srcId="{667638F2-0FBB-4175-9EA1-45B0083B46CD}" destId="{25F831BD-F024-45CD-8097-727E0C14B36F}" srcOrd="4" destOrd="0" presId="urn:microsoft.com/office/officeart/2005/8/layout/radial4"/>
    <dgm:cxn modelId="{72EB06D1-3F4F-4CB4-9123-9A3DAC5BA631}" type="presParOf" srcId="{667638F2-0FBB-4175-9EA1-45B0083B46CD}" destId="{48A1623C-BFCF-4F54-986C-FAAD41534CC2}" srcOrd="5" destOrd="0" presId="urn:microsoft.com/office/officeart/2005/8/layout/radial4"/>
    <dgm:cxn modelId="{D791D150-DB56-49DB-890B-71D18D15B205}" type="presParOf" srcId="{667638F2-0FBB-4175-9EA1-45B0083B46CD}" destId="{D4EABC8C-B8F1-4A69-8FCF-92288A500656}"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4331AB-1EF0-40AB-BE20-5B85DD891CF7}"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n-US"/>
        </a:p>
      </dgm:t>
    </dgm:pt>
    <dgm:pt modelId="{3FE62BD6-D75D-4D86-9805-16AD68674CCB}">
      <dgm:prSet/>
      <dgm:spPr/>
      <dgm:t>
        <a:bodyPr/>
        <a:lstStyle/>
        <a:p>
          <a:pPr algn="ctr" rtl="1"/>
          <a:r>
            <a:rPr lang="fa-IR" dirty="0" smtClean="0">
              <a:cs typeface="B Titr" pitchFamily="2" charset="-78"/>
            </a:rPr>
            <a:t>افزایش ریسک تجاری کسب‌وکارها</a:t>
          </a:r>
          <a:endParaRPr lang="en-US" dirty="0">
            <a:cs typeface="B Titr" pitchFamily="2" charset="-78"/>
          </a:endParaRPr>
        </a:p>
      </dgm:t>
    </dgm:pt>
    <dgm:pt modelId="{0422516A-39C3-4958-B49B-51609947042B}" type="parTrans" cxnId="{3848722F-C673-40F7-9C06-CDF83B3F563D}">
      <dgm:prSet/>
      <dgm:spPr/>
      <dgm:t>
        <a:bodyPr/>
        <a:lstStyle/>
        <a:p>
          <a:endParaRPr lang="en-US"/>
        </a:p>
      </dgm:t>
    </dgm:pt>
    <dgm:pt modelId="{558969D7-0FD8-4E8F-9D1C-776416596FFC}" type="sibTrans" cxnId="{3848722F-C673-40F7-9C06-CDF83B3F563D}">
      <dgm:prSet/>
      <dgm:spPr/>
      <dgm:t>
        <a:bodyPr/>
        <a:lstStyle/>
        <a:p>
          <a:endParaRPr lang="en-US"/>
        </a:p>
      </dgm:t>
    </dgm:pt>
    <dgm:pt modelId="{E27A4002-2481-43BC-A38D-CF3CD1DAF70D}">
      <dgm:prSet/>
      <dgm:spPr/>
      <dgm:t>
        <a:bodyPr/>
        <a:lstStyle/>
        <a:p>
          <a:pPr algn="justLow" rtl="1"/>
          <a:r>
            <a:rPr lang="fa-IR" dirty="0" smtClean="0">
              <a:cs typeface="B Zar" pitchFamily="2" charset="-78"/>
            </a:rPr>
            <a:t>هزینه‌های ثابت بنگاه‌های اقتصادی و در نتیجه اهرم عملیاتی افزایش می‌یابد.</a:t>
          </a:r>
          <a:endParaRPr lang="en-US" dirty="0">
            <a:cs typeface="B Zar" pitchFamily="2" charset="-78"/>
          </a:endParaRPr>
        </a:p>
      </dgm:t>
    </dgm:pt>
    <dgm:pt modelId="{2E50AD89-2B75-47DA-A072-0E97F531CBB6}" type="parTrans" cxnId="{F13C3A2C-FB8D-409B-AC6F-92D8BA11D2FC}">
      <dgm:prSet/>
      <dgm:spPr/>
      <dgm:t>
        <a:bodyPr/>
        <a:lstStyle/>
        <a:p>
          <a:endParaRPr lang="en-US"/>
        </a:p>
      </dgm:t>
    </dgm:pt>
    <dgm:pt modelId="{BC6E3315-4775-4A47-BEDB-5D752C2036D1}" type="sibTrans" cxnId="{F13C3A2C-FB8D-409B-AC6F-92D8BA11D2FC}">
      <dgm:prSet/>
      <dgm:spPr/>
      <dgm:t>
        <a:bodyPr/>
        <a:lstStyle/>
        <a:p>
          <a:endParaRPr lang="en-US"/>
        </a:p>
      </dgm:t>
    </dgm:pt>
    <dgm:pt modelId="{9F0F00E4-5D13-45C3-BDBD-AFE4B7AA2323}">
      <dgm:prSet/>
      <dgm:spPr/>
      <dgm:t>
        <a:bodyPr/>
        <a:lstStyle/>
        <a:p>
          <a:pPr algn="justLow" rtl="1"/>
          <a:r>
            <a:rPr lang="fa-IR" dirty="0" smtClean="0">
              <a:cs typeface="B Zar" pitchFamily="2" charset="-78"/>
            </a:rPr>
            <a:t>فضای رقابتی تشدید می‌شود و بازار از میان بنگاه‌های اقتصادی انتخاب می‌کند. </a:t>
          </a:r>
          <a:endParaRPr lang="en-US" dirty="0">
            <a:cs typeface="B Zar" pitchFamily="2" charset="-78"/>
          </a:endParaRPr>
        </a:p>
      </dgm:t>
    </dgm:pt>
    <dgm:pt modelId="{904E2FE3-CE41-4FF3-B2C5-BF97E39C1E9F}" type="parTrans" cxnId="{ECCB4826-51EC-4866-9F01-0CC2BF4C46FB}">
      <dgm:prSet/>
      <dgm:spPr/>
      <dgm:t>
        <a:bodyPr/>
        <a:lstStyle/>
        <a:p>
          <a:endParaRPr lang="en-US"/>
        </a:p>
      </dgm:t>
    </dgm:pt>
    <dgm:pt modelId="{899CD1E5-49E8-4398-AFDD-6008E0C6E19B}" type="sibTrans" cxnId="{ECCB4826-51EC-4866-9F01-0CC2BF4C46FB}">
      <dgm:prSet/>
      <dgm:spPr/>
      <dgm:t>
        <a:bodyPr/>
        <a:lstStyle/>
        <a:p>
          <a:endParaRPr lang="en-US"/>
        </a:p>
      </dgm:t>
    </dgm:pt>
    <dgm:pt modelId="{BACC3A3C-D9EC-46CD-BC5E-EA4C902BAC9A}">
      <dgm:prSet/>
      <dgm:spPr/>
      <dgm:t>
        <a:bodyPr/>
        <a:lstStyle/>
        <a:p>
          <a:pPr algn="ctr" rtl="1"/>
          <a:r>
            <a:rPr lang="fa-IR" dirty="0" smtClean="0">
              <a:cs typeface="B Titr" pitchFamily="2" charset="-78"/>
            </a:rPr>
            <a:t>افزایش بهره‌وری</a:t>
          </a:r>
          <a:endParaRPr lang="en-US" dirty="0">
            <a:cs typeface="B Titr" pitchFamily="2" charset="-78"/>
          </a:endParaRPr>
        </a:p>
      </dgm:t>
    </dgm:pt>
    <dgm:pt modelId="{A859CE21-D44B-4597-92B8-5755F3057197}" type="parTrans" cxnId="{45ADC646-DFD8-4E2B-8DA3-56F0CDB534A5}">
      <dgm:prSet/>
      <dgm:spPr/>
      <dgm:t>
        <a:bodyPr/>
        <a:lstStyle/>
        <a:p>
          <a:endParaRPr lang="en-US"/>
        </a:p>
      </dgm:t>
    </dgm:pt>
    <dgm:pt modelId="{C4532114-A7AB-458E-BF78-6D67C36B3B26}" type="sibTrans" cxnId="{45ADC646-DFD8-4E2B-8DA3-56F0CDB534A5}">
      <dgm:prSet/>
      <dgm:spPr/>
      <dgm:t>
        <a:bodyPr/>
        <a:lstStyle/>
        <a:p>
          <a:endParaRPr lang="en-US"/>
        </a:p>
      </dgm:t>
    </dgm:pt>
    <dgm:pt modelId="{47DBE54A-86A2-47B2-AAEF-4A18960853E7}">
      <dgm:prSet/>
      <dgm:spPr/>
      <dgm:t>
        <a:bodyPr/>
        <a:lstStyle/>
        <a:p>
          <a:pPr algn="justLow" rtl="1"/>
          <a:r>
            <a:rPr lang="fa-IR" dirty="0" smtClean="0">
              <a:cs typeface="B Zar" pitchFamily="2" charset="-78"/>
            </a:rPr>
            <a:t>افزایش بهره‌وری در بلندمدت بنگاه‌ها را به سمت موازنۀ جدیدی از ریسک و بازده حرکت می‌دهد.</a:t>
          </a:r>
          <a:endParaRPr lang="en-US" dirty="0">
            <a:cs typeface="B Zar" pitchFamily="2" charset="-78"/>
          </a:endParaRPr>
        </a:p>
      </dgm:t>
    </dgm:pt>
    <dgm:pt modelId="{33FE0124-C09D-4306-8115-45A132964007}" type="parTrans" cxnId="{779024B3-7EE4-4B0E-877D-7507EED86F5C}">
      <dgm:prSet/>
      <dgm:spPr/>
      <dgm:t>
        <a:bodyPr/>
        <a:lstStyle/>
        <a:p>
          <a:endParaRPr lang="en-US"/>
        </a:p>
      </dgm:t>
    </dgm:pt>
    <dgm:pt modelId="{1B603811-67C9-4645-AEDF-830A289B40BF}" type="sibTrans" cxnId="{779024B3-7EE4-4B0E-877D-7507EED86F5C}">
      <dgm:prSet/>
      <dgm:spPr/>
      <dgm:t>
        <a:bodyPr/>
        <a:lstStyle/>
        <a:p>
          <a:endParaRPr lang="en-US"/>
        </a:p>
      </dgm:t>
    </dgm:pt>
    <dgm:pt modelId="{5397459B-2062-4987-AC3F-D45AD16CF33F}" type="pres">
      <dgm:prSet presAssocID="{AB4331AB-1EF0-40AB-BE20-5B85DD891CF7}" presName="linear" presStyleCnt="0">
        <dgm:presLayoutVars>
          <dgm:dir/>
          <dgm:animLvl val="lvl"/>
          <dgm:resizeHandles val="exact"/>
        </dgm:presLayoutVars>
      </dgm:prSet>
      <dgm:spPr/>
      <dgm:t>
        <a:bodyPr/>
        <a:lstStyle/>
        <a:p>
          <a:endParaRPr lang="en-US"/>
        </a:p>
      </dgm:t>
    </dgm:pt>
    <dgm:pt modelId="{431FC9A6-4BA6-4425-AA95-9BF7ADD63C46}" type="pres">
      <dgm:prSet presAssocID="{3FE62BD6-D75D-4D86-9805-16AD68674CCB}" presName="parentLin" presStyleCnt="0"/>
      <dgm:spPr/>
    </dgm:pt>
    <dgm:pt modelId="{E232D819-546C-4044-817E-18041F16A10F}" type="pres">
      <dgm:prSet presAssocID="{3FE62BD6-D75D-4D86-9805-16AD68674CCB}" presName="parentLeftMargin" presStyleLbl="node1" presStyleIdx="0" presStyleCnt="2"/>
      <dgm:spPr/>
      <dgm:t>
        <a:bodyPr/>
        <a:lstStyle/>
        <a:p>
          <a:endParaRPr lang="en-US"/>
        </a:p>
      </dgm:t>
    </dgm:pt>
    <dgm:pt modelId="{CEBB938C-5634-4105-B127-DE5F372ED2DF}" type="pres">
      <dgm:prSet presAssocID="{3FE62BD6-D75D-4D86-9805-16AD68674CCB}" presName="parentText" presStyleLbl="node1" presStyleIdx="0" presStyleCnt="2">
        <dgm:presLayoutVars>
          <dgm:chMax val="0"/>
          <dgm:bulletEnabled val="1"/>
        </dgm:presLayoutVars>
      </dgm:prSet>
      <dgm:spPr/>
      <dgm:t>
        <a:bodyPr/>
        <a:lstStyle/>
        <a:p>
          <a:endParaRPr lang="en-US"/>
        </a:p>
      </dgm:t>
    </dgm:pt>
    <dgm:pt modelId="{7DF2917D-C9AF-4D76-82BE-D5EEB4AADC02}" type="pres">
      <dgm:prSet presAssocID="{3FE62BD6-D75D-4D86-9805-16AD68674CCB}" presName="negativeSpace" presStyleCnt="0"/>
      <dgm:spPr/>
    </dgm:pt>
    <dgm:pt modelId="{BCECF25E-9E20-4D33-A0C1-3D1CC563D47E}" type="pres">
      <dgm:prSet presAssocID="{3FE62BD6-D75D-4D86-9805-16AD68674CCB}" presName="childText" presStyleLbl="conFgAcc1" presStyleIdx="0" presStyleCnt="2">
        <dgm:presLayoutVars>
          <dgm:bulletEnabled val="1"/>
        </dgm:presLayoutVars>
      </dgm:prSet>
      <dgm:spPr/>
      <dgm:t>
        <a:bodyPr/>
        <a:lstStyle/>
        <a:p>
          <a:endParaRPr lang="en-US"/>
        </a:p>
      </dgm:t>
    </dgm:pt>
    <dgm:pt modelId="{E6520879-6625-43DE-89C2-191F5CE26C25}" type="pres">
      <dgm:prSet presAssocID="{558969D7-0FD8-4E8F-9D1C-776416596FFC}" presName="spaceBetweenRectangles" presStyleCnt="0"/>
      <dgm:spPr/>
    </dgm:pt>
    <dgm:pt modelId="{CFC904C8-21F0-4D22-8BAE-C141EA6E0FC0}" type="pres">
      <dgm:prSet presAssocID="{BACC3A3C-D9EC-46CD-BC5E-EA4C902BAC9A}" presName="parentLin" presStyleCnt="0"/>
      <dgm:spPr/>
    </dgm:pt>
    <dgm:pt modelId="{D62E6AB9-1A06-4A8B-9C91-BCC8C27428CD}" type="pres">
      <dgm:prSet presAssocID="{BACC3A3C-D9EC-46CD-BC5E-EA4C902BAC9A}" presName="parentLeftMargin" presStyleLbl="node1" presStyleIdx="0" presStyleCnt="2"/>
      <dgm:spPr/>
      <dgm:t>
        <a:bodyPr/>
        <a:lstStyle/>
        <a:p>
          <a:endParaRPr lang="en-US"/>
        </a:p>
      </dgm:t>
    </dgm:pt>
    <dgm:pt modelId="{6EB697F6-283D-46AB-93D4-14C840EB30F4}" type="pres">
      <dgm:prSet presAssocID="{BACC3A3C-D9EC-46CD-BC5E-EA4C902BAC9A}" presName="parentText" presStyleLbl="node1" presStyleIdx="1" presStyleCnt="2">
        <dgm:presLayoutVars>
          <dgm:chMax val="0"/>
          <dgm:bulletEnabled val="1"/>
        </dgm:presLayoutVars>
      </dgm:prSet>
      <dgm:spPr/>
      <dgm:t>
        <a:bodyPr/>
        <a:lstStyle/>
        <a:p>
          <a:endParaRPr lang="en-US"/>
        </a:p>
      </dgm:t>
    </dgm:pt>
    <dgm:pt modelId="{03616728-BB4D-45FB-919F-9206D55EDDA4}" type="pres">
      <dgm:prSet presAssocID="{BACC3A3C-D9EC-46CD-BC5E-EA4C902BAC9A}" presName="negativeSpace" presStyleCnt="0"/>
      <dgm:spPr/>
    </dgm:pt>
    <dgm:pt modelId="{C3379FCC-6880-473A-8D2A-D20DFFCD7001}" type="pres">
      <dgm:prSet presAssocID="{BACC3A3C-D9EC-46CD-BC5E-EA4C902BAC9A}" presName="childText" presStyleLbl="conFgAcc1" presStyleIdx="1" presStyleCnt="2">
        <dgm:presLayoutVars>
          <dgm:bulletEnabled val="1"/>
        </dgm:presLayoutVars>
      </dgm:prSet>
      <dgm:spPr/>
      <dgm:t>
        <a:bodyPr/>
        <a:lstStyle/>
        <a:p>
          <a:endParaRPr lang="en-US"/>
        </a:p>
      </dgm:t>
    </dgm:pt>
  </dgm:ptLst>
  <dgm:cxnLst>
    <dgm:cxn modelId="{D067819A-254F-4F7D-A4A9-460F94A7CDC9}" type="presOf" srcId="{BACC3A3C-D9EC-46CD-BC5E-EA4C902BAC9A}" destId="{D62E6AB9-1A06-4A8B-9C91-BCC8C27428CD}" srcOrd="0" destOrd="0" presId="urn:microsoft.com/office/officeart/2005/8/layout/list1"/>
    <dgm:cxn modelId="{2CE9FCEE-3A70-4E21-AFC2-3DA0DA02B36D}" type="presOf" srcId="{9F0F00E4-5D13-45C3-BDBD-AFE4B7AA2323}" destId="{BCECF25E-9E20-4D33-A0C1-3D1CC563D47E}" srcOrd="0" destOrd="1" presId="urn:microsoft.com/office/officeart/2005/8/layout/list1"/>
    <dgm:cxn modelId="{ECCB4826-51EC-4866-9F01-0CC2BF4C46FB}" srcId="{3FE62BD6-D75D-4D86-9805-16AD68674CCB}" destId="{9F0F00E4-5D13-45C3-BDBD-AFE4B7AA2323}" srcOrd="1" destOrd="0" parTransId="{904E2FE3-CE41-4FF3-B2C5-BF97E39C1E9F}" sibTransId="{899CD1E5-49E8-4398-AFDD-6008E0C6E19B}"/>
    <dgm:cxn modelId="{779024B3-7EE4-4B0E-877D-7507EED86F5C}" srcId="{BACC3A3C-D9EC-46CD-BC5E-EA4C902BAC9A}" destId="{47DBE54A-86A2-47B2-AAEF-4A18960853E7}" srcOrd="0" destOrd="0" parTransId="{33FE0124-C09D-4306-8115-45A132964007}" sibTransId="{1B603811-67C9-4645-AEDF-830A289B40BF}"/>
    <dgm:cxn modelId="{45ADC646-DFD8-4E2B-8DA3-56F0CDB534A5}" srcId="{AB4331AB-1EF0-40AB-BE20-5B85DD891CF7}" destId="{BACC3A3C-D9EC-46CD-BC5E-EA4C902BAC9A}" srcOrd="1" destOrd="0" parTransId="{A859CE21-D44B-4597-92B8-5755F3057197}" sibTransId="{C4532114-A7AB-458E-BF78-6D67C36B3B26}"/>
    <dgm:cxn modelId="{8C2442AF-8350-4BCE-B48B-954BDF4FA5B4}" type="presOf" srcId="{47DBE54A-86A2-47B2-AAEF-4A18960853E7}" destId="{C3379FCC-6880-473A-8D2A-D20DFFCD7001}" srcOrd="0" destOrd="0" presId="urn:microsoft.com/office/officeart/2005/8/layout/list1"/>
    <dgm:cxn modelId="{B3CD4913-E547-48DB-B2C2-659E9B909A7C}" type="presOf" srcId="{BACC3A3C-D9EC-46CD-BC5E-EA4C902BAC9A}" destId="{6EB697F6-283D-46AB-93D4-14C840EB30F4}" srcOrd="1" destOrd="0" presId="urn:microsoft.com/office/officeart/2005/8/layout/list1"/>
    <dgm:cxn modelId="{8C30D8C2-737C-41B9-8824-64953345717B}" type="presOf" srcId="{AB4331AB-1EF0-40AB-BE20-5B85DD891CF7}" destId="{5397459B-2062-4987-AC3F-D45AD16CF33F}" srcOrd="0" destOrd="0" presId="urn:microsoft.com/office/officeart/2005/8/layout/list1"/>
    <dgm:cxn modelId="{3848722F-C673-40F7-9C06-CDF83B3F563D}" srcId="{AB4331AB-1EF0-40AB-BE20-5B85DD891CF7}" destId="{3FE62BD6-D75D-4D86-9805-16AD68674CCB}" srcOrd="0" destOrd="0" parTransId="{0422516A-39C3-4958-B49B-51609947042B}" sibTransId="{558969D7-0FD8-4E8F-9D1C-776416596FFC}"/>
    <dgm:cxn modelId="{A388938C-CC6C-42E9-B2C4-6A4590DA542D}" type="presOf" srcId="{E27A4002-2481-43BC-A38D-CF3CD1DAF70D}" destId="{BCECF25E-9E20-4D33-A0C1-3D1CC563D47E}" srcOrd="0" destOrd="0" presId="urn:microsoft.com/office/officeart/2005/8/layout/list1"/>
    <dgm:cxn modelId="{F13C3A2C-FB8D-409B-AC6F-92D8BA11D2FC}" srcId="{3FE62BD6-D75D-4D86-9805-16AD68674CCB}" destId="{E27A4002-2481-43BC-A38D-CF3CD1DAF70D}" srcOrd="0" destOrd="0" parTransId="{2E50AD89-2B75-47DA-A072-0E97F531CBB6}" sibTransId="{BC6E3315-4775-4A47-BEDB-5D752C2036D1}"/>
    <dgm:cxn modelId="{F784DD94-A5D8-499F-AA0F-E8027DA5F193}" type="presOf" srcId="{3FE62BD6-D75D-4D86-9805-16AD68674CCB}" destId="{E232D819-546C-4044-817E-18041F16A10F}" srcOrd="0" destOrd="0" presId="urn:microsoft.com/office/officeart/2005/8/layout/list1"/>
    <dgm:cxn modelId="{4274D984-C5F1-4FC7-8780-F734C43E2131}" type="presOf" srcId="{3FE62BD6-D75D-4D86-9805-16AD68674CCB}" destId="{CEBB938C-5634-4105-B127-DE5F372ED2DF}" srcOrd="1" destOrd="0" presId="urn:microsoft.com/office/officeart/2005/8/layout/list1"/>
    <dgm:cxn modelId="{200C2519-A7C8-423F-A23B-B4D9E8C1BA3C}" type="presParOf" srcId="{5397459B-2062-4987-AC3F-D45AD16CF33F}" destId="{431FC9A6-4BA6-4425-AA95-9BF7ADD63C46}" srcOrd="0" destOrd="0" presId="urn:microsoft.com/office/officeart/2005/8/layout/list1"/>
    <dgm:cxn modelId="{1F075A3D-D49F-4699-B580-9845C3831A39}" type="presParOf" srcId="{431FC9A6-4BA6-4425-AA95-9BF7ADD63C46}" destId="{E232D819-546C-4044-817E-18041F16A10F}" srcOrd="0" destOrd="0" presId="urn:microsoft.com/office/officeart/2005/8/layout/list1"/>
    <dgm:cxn modelId="{05ED0F1B-5551-42EE-947E-A2DE75A82179}" type="presParOf" srcId="{431FC9A6-4BA6-4425-AA95-9BF7ADD63C46}" destId="{CEBB938C-5634-4105-B127-DE5F372ED2DF}" srcOrd="1" destOrd="0" presId="urn:microsoft.com/office/officeart/2005/8/layout/list1"/>
    <dgm:cxn modelId="{3DE2E873-ED39-45D1-95D5-B4265649EB35}" type="presParOf" srcId="{5397459B-2062-4987-AC3F-D45AD16CF33F}" destId="{7DF2917D-C9AF-4D76-82BE-D5EEB4AADC02}" srcOrd="1" destOrd="0" presId="urn:microsoft.com/office/officeart/2005/8/layout/list1"/>
    <dgm:cxn modelId="{E929D0C7-1070-4241-B169-7B1E8BBCECD5}" type="presParOf" srcId="{5397459B-2062-4987-AC3F-D45AD16CF33F}" destId="{BCECF25E-9E20-4D33-A0C1-3D1CC563D47E}" srcOrd="2" destOrd="0" presId="urn:microsoft.com/office/officeart/2005/8/layout/list1"/>
    <dgm:cxn modelId="{C6FAEB90-2D7B-43A0-A827-9351D5CA9A75}" type="presParOf" srcId="{5397459B-2062-4987-AC3F-D45AD16CF33F}" destId="{E6520879-6625-43DE-89C2-191F5CE26C25}" srcOrd="3" destOrd="0" presId="urn:microsoft.com/office/officeart/2005/8/layout/list1"/>
    <dgm:cxn modelId="{BC750418-A4A6-4EA9-A3A1-3AA1F47C65D5}" type="presParOf" srcId="{5397459B-2062-4987-AC3F-D45AD16CF33F}" destId="{CFC904C8-21F0-4D22-8BAE-C141EA6E0FC0}" srcOrd="4" destOrd="0" presId="urn:microsoft.com/office/officeart/2005/8/layout/list1"/>
    <dgm:cxn modelId="{104B6CF3-E493-4EFA-AD0E-108FFD8B6C7A}" type="presParOf" srcId="{CFC904C8-21F0-4D22-8BAE-C141EA6E0FC0}" destId="{D62E6AB9-1A06-4A8B-9C91-BCC8C27428CD}" srcOrd="0" destOrd="0" presId="urn:microsoft.com/office/officeart/2005/8/layout/list1"/>
    <dgm:cxn modelId="{679CCCD5-41F6-4F0F-8F02-F9321AF81280}" type="presParOf" srcId="{CFC904C8-21F0-4D22-8BAE-C141EA6E0FC0}" destId="{6EB697F6-283D-46AB-93D4-14C840EB30F4}" srcOrd="1" destOrd="0" presId="urn:microsoft.com/office/officeart/2005/8/layout/list1"/>
    <dgm:cxn modelId="{A282E46D-FAFA-457A-8712-F6E24FE1FCC6}" type="presParOf" srcId="{5397459B-2062-4987-AC3F-D45AD16CF33F}" destId="{03616728-BB4D-45FB-919F-9206D55EDDA4}" srcOrd="5" destOrd="0" presId="urn:microsoft.com/office/officeart/2005/8/layout/list1"/>
    <dgm:cxn modelId="{315575B6-22E2-4E68-9DA2-EE5D1264A2F7}" type="presParOf" srcId="{5397459B-2062-4987-AC3F-D45AD16CF33F}" destId="{C3379FCC-6880-473A-8D2A-D20DFFCD7001}"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DDD65E-1BE0-4C8A-8DEB-85487A0407E5}">
      <dsp:nvSpPr>
        <dsp:cNvPr id="0" name=""/>
        <dsp:cNvSpPr/>
      </dsp:nvSpPr>
      <dsp:spPr>
        <a:xfrm rot="5400000">
          <a:off x="4941901" y="-2056041"/>
          <a:ext cx="686661" cy="497433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Zar" pitchFamily="2" charset="-78"/>
            </a:rPr>
            <a:t>رشد نازل اقتصاد</a:t>
          </a:r>
          <a:endParaRPr lang="fa-IR" sz="1800" kern="1200" dirty="0">
            <a:cs typeface="B Zar" pitchFamily="2" charset="-78"/>
          </a:endParaRPr>
        </a:p>
      </dsp:txBody>
      <dsp:txXfrm rot="5400000">
        <a:off x="4941901" y="-2056041"/>
        <a:ext cx="686661" cy="4974336"/>
      </dsp:txXfrm>
    </dsp:sp>
    <dsp:sp modelId="{3F6C2F69-7A99-46E7-A29A-3042BBA9D561}">
      <dsp:nvSpPr>
        <dsp:cNvPr id="0" name=""/>
        <dsp:cNvSpPr/>
      </dsp:nvSpPr>
      <dsp:spPr>
        <a:xfrm>
          <a:off x="0" y="0"/>
          <a:ext cx="2798064" cy="858326"/>
        </a:xfrm>
        <a:prstGeom prst="round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1">
            <a:lnSpc>
              <a:spcPct val="90000"/>
            </a:lnSpc>
            <a:spcBef>
              <a:spcPct val="0"/>
            </a:spcBef>
            <a:spcAft>
              <a:spcPct val="35000"/>
            </a:spcAft>
          </a:pPr>
          <a:endParaRPr lang="en-US" sz="4300" kern="1200" dirty="0">
            <a:cs typeface="B Zar" pitchFamily="2" charset="-78"/>
          </a:endParaRPr>
        </a:p>
      </dsp:txBody>
      <dsp:txXfrm>
        <a:off x="0" y="0"/>
        <a:ext cx="2798064" cy="858326"/>
      </dsp:txXfrm>
    </dsp:sp>
    <dsp:sp modelId="{57E32FFB-AC8B-4FE9-98E8-A9797944AA62}">
      <dsp:nvSpPr>
        <dsp:cNvPr id="0" name=""/>
        <dsp:cNvSpPr/>
      </dsp:nvSpPr>
      <dsp:spPr>
        <a:xfrm rot="5400000">
          <a:off x="4941901" y="-1154798"/>
          <a:ext cx="686661" cy="497433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Zar" pitchFamily="2" charset="-78"/>
            </a:rPr>
            <a:t>تحريم‌ها و محدوديت‌هاي بين‌المللي</a:t>
          </a:r>
          <a:endParaRPr lang="en-US" sz="1800" kern="1200" dirty="0">
            <a:cs typeface="B Zar" pitchFamily="2" charset="-78"/>
          </a:endParaRPr>
        </a:p>
      </dsp:txBody>
      <dsp:txXfrm rot="5400000">
        <a:off x="4941901" y="-1154798"/>
        <a:ext cx="686661" cy="4974336"/>
      </dsp:txXfrm>
    </dsp:sp>
    <dsp:sp modelId="{011586E3-85F2-43B4-BBAF-49184AD813E6}">
      <dsp:nvSpPr>
        <dsp:cNvPr id="0" name=""/>
        <dsp:cNvSpPr/>
      </dsp:nvSpPr>
      <dsp:spPr>
        <a:xfrm>
          <a:off x="0" y="903206"/>
          <a:ext cx="2798064" cy="858326"/>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1">
            <a:lnSpc>
              <a:spcPct val="90000"/>
            </a:lnSpc>
            <a:spcBef>
              <a:spcPct val="0"/>
            </a:spcBef>
            <a:spcAft>
              <a:spcPct val="35000"/>
            </a:spcAft>
          </a:pPr>
          <a:endParaRPr lang="en-US" sz="4300" kern="1200" dirty="0">
            <a:cs typeface="B Zar" pitchFamily="2" charset="-78"/>
          </a:endParaRPr>
        </a:p>
      </dsp:txBody>
      <dsp:txXfrm>
        <a:off x="0" y="903206"/>
        <a:ext cx="2798064" cy="858326"/>
      </dsp:txXfrm>
    </dsp:sp>
    <dsp:sp modelId="{84710D03-EE4E-4774-A55B-E740B357BE34}">
      <dsp:nvSpPr>
        <dsp:cNvPr id="0" name=""/>
        <dsp:cNvSpPr/>
      </dsp:nvSpPr>
      <dsp:spPr>
        <a:xfrm rot="5400000">
          <a:off x="4941901" y="-253555"/>
          <a:ext cx="686661" cy="497433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Zar" pitchFamily="2" charset="-78"/>
            </a:rPr>
            <a:t>آسيب‌پذيري درآمدهاي ارزي دولت و امكان جهش نرخ برابري ارز</a:t>
          </a:r>
          <a:endParaRPr lang="en-US" sz="1800" kern="1200" dirty="0">
            <a:cs typeface="B Zar" pitchFamily="2" charset="-78"/>
          </a:endParaRPr>
        </a:p>
      </dsp:txBody>
      <dsp:txXfrm rot="5400000">
        <a:off x="4941901" y="-253555"/>
        <a:ext cx="686661" cy="4974336"/>
      </dsp:txXfrm>
    </dsp:sp>
    <dsp:sp modelId="{1A064B06-78CC-42FC-A72A-09203712DE51}">
      <dsp:nvSpPr>
        <dsp:cNvPr id="0" name=""/>
        <dsp:cNvSpPr/>
      </dsp:nvSpPr>
      <dsp:spPr>
        <a:xfrm>
          <a:off x="0" y="1804449"/>
          <a:ext cx="2798064" cy="858326"/>
        </a:xfrm>
        <a:prstGeom prst="round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1">
            <a:lnSpc>
              <a:spcPct val="90000"/>
            </a:lnSpc>
            <a:spcBef>
              <a:spcPct val="0"/>
            </a:spcBef>
            <a:spcAft>
              <a:spcPct val="35000"/>
            </a:spcAft>
          </a:pPr>
          <a:endParaRPr lang="en-US" sz="4300" kern="1200" dirty="0">
            <a:cs typeface="B Zar" pitchFamily="2" charset="-78"/>
          </a:endParaRPr>
        </a:p>
      </dsp:txBody>
      <dsp:txXfrm>
        <a:off x="0" y="1804449"/>
        <a:ext cx="2798064" cy="858326"/>
      </dsp:txXfrm>
    </dsp:sp>
    <dsp:sp modelId="{41B65678-6E82-4C7D-A662-18C6117F608E}">
      <dsp:nvSpPr>
        <dsp:cNvPr id="0" name=""/>
        <dsp:cNvSpPr/>
      </dsp:nvSpPr>
      <dsp:spPr>
        <a:xfrm rot="5400000">
          <a:off x="4941901" y="647687"/>
          <a:ext cx="686661" cy="497433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Zar" pitchFamily="2" charset="-78"/>
            </a:rPr>
            <a:t>ادامة وجود حباب‌هاي قيمتي در ساختمان‌هاي تجاري و لوكس</a:t>
          </a:r>
          <a:endParaRPr lang="en-US" sz="1800" kern="1200" dirty="0">
            <a:cs typeface="B Zar" pitchFamily="2" charset="-78"/>
          </a:endParaRPr>
        </a:p>
      </dsp:txBody>
      <dsp:txXfrm rot="5400000">
        <a:off x="4941901" y="647687"/>
        <a:ext cx="686661" cy="4974336"/>
      </dsp:txXfrm>
    </dsp:sp>
    <dsp:sp modelId="{60328476-8F22-4853-8AB4-FDB4D457E7DB}">
      <dsp:nvSpPr>
        <dsp:cNvPr id="0" name=""/>
        <dsp:cNvSpPr/>
      </dsp:nvSpPr>
      <dsp:spPr>
        <a:xfrm>
          <a:off x="0" y="2705692"/>
          <a:ext cx="2798064" cy="858326"/>
        </a:xfrm>
        <a:prstGeom prst="round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1">
            <a:lnSpc>
              <a:spcPct val="90000"/>
            </a:lnSpc>
            <a:spcBef>
              <a:spcPct val="0"/>
            </a:spcBef>
            <a:spcAft>
              <a:spcPct val="35000"/>
            </a:spcAft>
          </a:pPr>
          <a:endParaRPr lang="en-US" sz="4300" kern="1200" dirty="0">
            <a:cs typeface="B Zar" pitchFamily="2" charset="-78"/>
          </a:endParaRPr>
        </a:p>
      </dsp:txBody>
      <dsp:txXfrm>
        <a:off x="0" y="2705692"/>
        <a:ext cx="2798064" cy="858326"/>
      </dsp:txXfrm>
    </dsp:sp>
    <dsp:sp modelId="{8A40C74A-28FE-4A08-B1E2-3099F5D9DF0A}">
      <dsp:nvSpPr>
        <dsp:cNvPr id="0" name=""/>
        <dsp:cNvSpPr/>
      </dsp:nvSpPr>
      <dsp:spPr>
        <a:xfrm rot="5400000">
          <a:off x="4941901" y="1548930"/>
          <a:ext cx="686661" cy="4974336"/>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Zar" pitchFamily="2" charset="-78"/>
            </a:rPr>
            <a:t>طرح هدفمندكردن يارانه‌ها </a:t>
          </a:r>
          <a:endParaRPr lang="en-US" sz="1800" kern="1200" dirty="0">
            <a:cs typeface="B Zar" pitchFamily="2" charset="-78"/>
          </a:endParaRPr>
        </a:p>
      </dsp:txBody>
      <dsp:txXfrm rot="5400000">
        <a:off x="4941901" y="1548930"/>
        <a:ext cx="686661" cy="4974336"/>
      </dsp:txXfrm>
    </dsp:sp>
    <dsp:sp modelId="{FB2A5553-29F0-432C-A99C-844D6B9455E9}">
      <dsp:nvSpPr>
        <dsp:cNvPr id="0" name=""/>
        <dsp:cNvSpPr/>
      </dsp:nvSpPr>
      <dsp:spPr>
        <a:xfrm>
          <a:off x="0" y="3606935"/>
          <a:ext cx="2798064" cy="858326"/>
        </a:xfrm>
        <a:prstGeom prst="round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1">
            <a:lnSpc>
              <a:spcPct val="90000"/>
            </a:lnSpc>
            <a:spcBef>
              <a:spcPct val="0"/>
            </a:spcBef>
            <a:spcAft>
              <a:spcPct val="35000"/>
            </a:spcAft>
          </a:pPr>
          <a:endParaRPr lang="en-US" sz="4300" kern="1200" dirty="0">
            <a:cs typeface="B Zar" pitchFamily="2" charset="-78"/>
          </a:endParaRPr>
        </a:p>
      </dsp:txBody>
      <dsp:txXfrm>
        <a:off x="0" y="3606935"/>
        <a:ext cx="2798064" cy="85832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9A8E04-D5C4-4A9E-AB60-CA20359D4ED7}">
      <dsp:nvSpPr>
        <dsp:cNvPr id="0" name=""/>
        <dsp:cNvSpPr/>
      </dsp:nvSpPr>
      <dsp:spPr>
        <a:xfrm>
          <a:off x="4095" y="0"/>
          <a:ext cx="3940090" cy="4187952"/>
        </a:xfrm>
        <a:prstGeom prst="roundRect">
          <a:avLst>
            <a:gd name="adj" fmla="val 10000"/>
          </a:avLst>
        </a:prstGeom>
        <a:gradFill rotWithShape="0">
          <a:gsLst>
            <a:gs pos="0">
              <a:schemeClr val="dk2">
                <a:tint val="40000"/>
                <a:hueOff val="0"/>
                <a:satOff val="0"/>
                <a:lumOff val="0"/>
                <a:alphaOff val="0"/>
                <a:shade val="45000"/>
                <a:satMod val="155000"/>
              </a:schemeClr>
            </a:gs>
            <a:gs pos="60000">
              <a:schemeClr val="dk2">
                <a:tint val="40000"/>
                <a:hueOff val="0"/>
                <a:satOff val="0"/>
                <a:lumOff val="0"/>
                <a:alphaOff val="0"/>
                <a:shade val="95000"/>
                <a:satMod val="150000"/>
              </a:schemeClr>
            </a:gs>
            <a:gs pos="100000">
              <a:schemeClr val="dk2">
                <a:tint val="40000"/>
                <a:hueOff val="0"/>
                <a:satOff val="0"/>
                <a:lumOff val="0"/>
                <a:alphaOff val="0"/>
                <a:tint val="87000"/>
                <a:satMod val="2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rtl="1">
            <a:lnSpc>
              <a:spcPct val="90000"/>
            </a:lnSpc>
            <a:spcBef>
              <a:spcPct val="0"/>
            </a:spcBef>
            <a:spcAft>
              <a:spcPct val="35000"/>
            </a:spcAft>
          </a:pPr>
          <a:r>
            <a:rPr lang="fa-IR" sz="5000" kern="1200" dirty="0" smtClean="0"/>
            <a:t>افزایش هزینه</a:t>
          </a:r>
          <a:endParaRPr lang="en-US" sz="5000" kern="1200" dirty="0"/>
        </a:p>
      </dsp:txBody>
      <dsp:txXfrm>
        <a:off x="4095" y="0"/>
        <a:ext cx="3940090" cy="1256385"/>
      </dsp:txXfrm>
    </dsp:sp>
    <dsp:sp modelId="{C65649B2-FBF4-4465-A65B-8D25067D872E}">
      <dsp:nvSpPr>
        <dsp:cNvPr id="0" name=""/>
        <dsp:cNvSpPr/>
      </dsp:nvSpPr>
      <dsp:spPr>
        <a:xfrm>
          <a:off x="398105" y="1256743"/>
          <a:ext cx="3152072" cy="822764"/>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ar-SA" sz="1700" kern="1200" dirty="0" smtClean="0">
              <a:latin typeface="Arial Unicode MS" pitchFamily="34" charset="-128"/>
              <a:ea typeface="Arial Unicode MS" pitchFamily="34" charset="-128"/>
              <a:cs typeface="Arial Unicode MS" pitchFamily="34" charset="-128"/>
            </a:rPr>
            <a:t>افزایش قیمت نهاده‌های تولید</a:t>
          </a:r>
          <a:endParaRPr lang="fa-IR" sz="1700" kern="1200" dirty="0">
            <a:latin typeface="Arial Unicode MS" pitchFamily="34" charset="-128"/>
            <a:ea typeface="Arial Unicode MS" pitchFamily="34" charset="-128"/>
            <a:cs typeface="Arial Unicode MS" pitchFamily="34" charset="-128"/>
          </a:endParaRPr>
        </a:p>
      </dsp:txBody>
      <dsp:txXfrm>
        <a:off x="398105" y="1256743"/>
        <a:ext cx="3152072" cy="822764"/>
      </dsp:txXfrm>
    </dsp:sp>
    <dsp:sp modelId="{4318D5E2-BE97-43CC-9D16-009C24E5D210}">
      <dsp:nvSpPr>
        <dsp:cNvPr id="0" name=""/>
        <dsp:cNvSpPr/>
      </dsp:nvSpPr>
      <dsp:spPr>
        <a:xfrm>
          <a:off x="398105" y="2206087"/>
          <a:ext cx="3152072" cy="822764"/>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ar-SA" sz="1700" kern="1200" dirty="0" smtClean="0"/>
            <a:t>هزینه‌های </a:t>
          </a:r>
          <a:r>
            <a:rPr lang="ar-SA" sz="1700" kern="1200" dirty="0" smtClean="0">
              <a:latin typeface="Arial Unicode MS" pitchFamily="34" charset="-128"/>
              <a:ea typeface="Arial Unicode MS" pitchFamily="34" charset="-128"/>
              <a:cs typeface="Arial Unicode MS" pitchFamily="34" charset="-128"/>
            </a:rPr>
            <a:t>تغییر تکنولوژی جهت ارتقای بهره‌وری انرژی</a:t>
          </a:r>
          <a:endParaRPr lang="fa-IR" sz="1700" kern="1200" dirty="0">
            <a:latin typeface="Arial Unicode MS" pitchFamily="34" charset="-128"/>
            <a:ea typeface="Arial Unicode MS" pitchFamily="34" charset="-128"/>
            <a:cs typeface="Arial Unicode MS" pitchFamily="34" charset="-128"/>
          </a:endParaRPr>
        </a:p>
      </dsp:txBody>
      <dsp:txXfrm>
        <a:off x="398105" y="2206087"/>
        <a:ext cx="3152072" cy="822764"/>
      </dsp:txXfrm>
    </dsp:sp>
    <dsp:sp modelId="{41FDB461-DC95-4F04-BECC-E18BE3C9415E}">
      <dsp:nvSpPr>
        <dsp:cNvPr id="0" name=""/>
        <dsp:cNvSpPr/>
      </dsp:nvSpPr>
      <dsp:spPr>
        <a:xfrm>
          <a:off x="398105" y="3155431"/>
          <a:ext cx="3152072" cy="822764"/>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a-IR" sz="1700" kern="1200" dirty="0" smtClean="0"/>
            <a:t>هزینۀ فرصت ناشی از افزایش سرمایه در گردش </a:t>
          </a:r>
          <a:endParaRPr lang="en-US" sz="1700" kern="1200" dirty="0"/>
        </a:p>
      </dsp:txBody>
      <dsp:txXfrm>
        <a:off x="398105" y="3155431"/>
        <a:ext cx="3152072" cy="822764"/>
      </dsp:txXfrm>
    </dsp:sp>
    <dsp:sp modelId="{B30B72C0-A11F-4082-A6D6-11D7B53A7C02}">
      <dsp:nvSpPr>
        <dsp:cNvPr id="0" name=""/>
        <dsp:cNvSpPr/>
      </dsp:nvSpPr>
      <dsp:spPr>
        <a:xfrm>
          <a:off x="4239693" y="0"/>
          <a:ext cx="3940090" cy="4187952"/>
        </a:xfrm>
        <a:prstGeom prst="roundRect">
          <a:avLst>
            <a:gd name="adj" fmla="val 10000"/>
          </a:avLst>
        </a:prstGeom>
        <a:gradFill rotWithShape="0">
          <a:gsLst>
            <a:gs pos="0">
              <a:schemeClr val="dk2">
                <a:tint val="40000"/>
                <a:hueOff val="0"/>
                <a:satOff val="0"/>
                <a:lumOff val="0"/>
                <a:alphaOff val="0"/>
                <a:shade val="45000"/>
                <a:satMod val="155000"/>
              </a:schemeClr>
            </a:gs>
            <a:gs pos="60000">
              <a:schemeClr val="dk2">
                <a:tint val="40000"/>
                <a:hueOff val="0"/>
                <a:satOff val="0"/>
                <a:lumOff val="0"/>
                <a:alphaOff val="0"/>
                <a:shade val="95000"/>
                <a:satMod val="150000"/>
              </a:schemeClr>
            </a:gs>
            <a:gs pos="100000">
              <a:schemeClr val="dk2">
                <a:tint val="40000"/>
                <a:hueOff val="0"/>
                <a:satOff val="0"/>
                <a:lumOff val="0"/>
                <a:alphaOff val="0"/>
                <a:tint val="87000"/>
                <a:satMod val="2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rtl="1">
            <a:lnSpc>
              <a:spcPct val="90000"/>
            </a:lnSpc>
            <a:spcBef>
              <a:spcPct val="0"/>
            </a:spcBef>
            <a:spcAft>
              <a:spcPct val="35000"/>
            </a:spcAft>
          </a:pPr>
          <a:r>
            <a:rPr lang="fa-IR" sz="5000" kern="1200" dirty="0" smtClean="0"/>
            <a:t>تغییر درآمد</a:t>
          </a:r>
          <a:endParaRPr lang="en-US" sz="5000" kern="1200" dirty="0"/>
        </a:p>
      </dsp:txBody>
      <dsp:txXfrm>
        <a:off x="4239693" y="0"/>
        <a:ext cx="3940090" cy="1256385"/>
      </dsp:txXfrm>
    </dsp:sp>
    <dsp:sp modelId="{4E3CBF83-4A7A-4AA0-A017-88C72FCCC4EE}">
      <dsp:nvSpPr>
        <dsp:cNvPr id="0" name=""/>
        <dsp:cNvSpPr/>
      </dsp:nvSpPr>
      <dsp:spPr>
        <a:xfrm>
          <a:off x="4633702" y="1256743"/>
          <a:ext cx="3152072" cy="822764"/>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تغییر قیمت</a:t>
          </a:r>
          <a:endParaRPr lang="en-US" sz="1700" kern="1200" dirty="0">
            <a:latin typeface="Arial Unicode MS" pitchFamily="34" charset="-128"/>
            <a:ea typeface="Arial Unicode MS" pitchFamily="34" charset="-128"/>
            <a:cs typeface="Arial Unicode MS" pitchFamily="34" charset="-128"/>
          </a:endParaRPr>
        </a:p>
      </dsp:txBody>
      <dsp:txXfrm>
        <a:off x="4633702" y="1256743"/>
        <a:ext cx="3152072" cy="822764"/>
      </dsp:txXfrm>
    </dsp:sp>
    <dsp:sp modelId="{659119F6-7C45-413A-99C1-6FC77A19FA3B}">
      <dsp:nvSpPr>
        <dsp:cNvPr id="0" name=""/>
        <dsp:cNvSpPr/>
      </dsp:nvSpPr>
      <dsp:spPr>
        <a:xfrm>
          <a:off x="4633702" y="2206087"/>
          <a:ext cx="3152072" cy="822764"/>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تغییر فروش</a:t>
          </a:r>
          <a:endParaRPr lang="en-US" sz="1700" kern="1200" dirty="0">
            <a:latin typeface="Arial Unicode MS" pitchFamily="34" charset="-128"/>
            <a:ea typeface="Arial Unicode MS" pitchFamily="34" charset="-128"/>
            <a:cs typeface="Arial Unicode MS" pitchFamily="34" charset="-128"/>
          </a:endParaRPr>
        </a:p>
      </dsp:txBody>
      <dsp:txXfrm>
        <a:off x="4633702" y="2206087"/>
        <a:ext cx="3152072" cy="822764"/>
      </dsp:txXfrm>
    </dsp:sp>
    <dsp:sp modelId="{31C5EE43-D856-42EE-87E5-4E6F9BB83884}">
      <dsp:nvSpPr>
        <dsp:cNvPr id="0" name=""/>
        <dsp:cNvSpPr/>
      </dsp:nvSpPr>
      <dsp:spPr>
        <a:xfrm>
          <a:off x="4633702" y="3155431"/>
          <a:ext cx="3152072" cy="822764"/>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یارانه‌ها</a:t>
          </a:r>
          <a:endParaRPr lang="en-US" sz="1700" kern="1200" dirty="0">
            <a:latin typeface="Arial Unicode MS" pitchFamily="34" charset="-128"/>
            <a:ea typeface="Arial Unicode MS" pitchFamily="34" charset="-128"/>
            <a:cs typeface="Arial Unicode MS" pitchFamily="34" charset="-128"/>
          </a:endParaRPr>
        </a:p>
      </dsp:txBody>
      <dsp:txXfrm>
        <a:off x="4633702" y="3155431"/>
        <a:ext cx="3152072" cy="82276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128B95-2DFE-4E3A-9D2D-333F1A85682F}">
      <dsp:nvSpPr>
        <dsp:cNvPr id="0" name=""/>
        <dsp:cNvSpPr/>
      </dsp:nvSpPr>
      <dsp:spPr>
        <a:xfrm rot="21300000">
          <a:off x="25114" y="1628263"/>
          <a:ext cx="8133651" cy="931425"/>
        </a:xfrm>
        <a:prstGeom prst="mathMinus">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A22D5-9CDD-432D-9010-83D92C00B5EA}">
      <dsp:nvSpPr>
        <dsp:cNvPr id="0" name=""/>
        <dsp:cNvSpPr/>
      </dsp:nvSpPr>
      <dsp:spPr>
        <a:xfrm>
          <a:off x="982065" y="209397"/>
          <a:ext cx="2455164" cy="1675180"/>
        </a:xfrm>
        <a:prstGeom prst="downArrow">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35D10-8CCE-4E5E-B1E1-95603E9C0BA4}">
      <dsp:nvSpPr>
        <dsp:cNvPr id="0" name=""/>
        <dsp:cNvSpPr/>
      </dsp:nvSpPr>
      <dsp:spPr>
        <a:xfrm>
          <a:off x="4337456" y="0"/>
          <a:ext cx="2618841" cy="1758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ctr" anchorCtr="0">
          <a:noAutofit/>
        </a:bodyPr>
        <a:lstStyle/>
        <a:p>
          <a:pPr lvl="0" algn="ctr" defTabSz="2622550" rtl="1">
            <a:lnSpc>
              <a:spcPct val="90000"/>
            </a:lnSpc>
            <a:spcBef>
              <a:spcPct val="0"/>
            </a:spcBef>
            <a:spcAft>
              <a:spcPct val="35000"/>
            </a:spcAft>
          </a:pPr>
          <a:r>
            <a:rPr lang="fa-IR" sz="5900" kern="1200" dirty="0" smtClean="0"/>
            <a:t>عرضه</a:t>
          </a:r>
          <a:endParaRPr lang="en-US" sz="5900" kern="1200" dirty="0"/>
        </a:p>
      </dsp:txBody>
      <dsp:txXfrm>
        <a:off x="4337456" y="0"/>
        <a:ext cx="2618841" cy="1758939"/>
      </dsp:txXfrm>
    </dsp:sp>
    <dsp:sp modelId="{16A4FE2F-9762-4506-B0AE-6E7AF723946B}">
      <dsp:nvSpPr>
        <dsp:cNvPr id="0" name=""/>
        <dsp:cNvSpPr/>
      </dsp:nvSpPr>
      <dsp:spPr>
        <a:xfrm>
          <a:off x="4746650" y="2303373"/>
          <a:ext cx="2455164" cy="1675180"/>
        </a:xfrm>
        <a:prstGeom prst="upArrow">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1B03C-3DD2-4758-963C-5B7E3AB0F070}">
      <dsp:nvSpPr>
        <dsp:cNvPr id="0" name=""/>
        <dsp:cNvSpPr/>
      </dsp:nvSpPr>
      <dsp:spPr>
        <a:xfrm>
          <a:off x="1227582" y="2429012"/>
          <a:ext cx="2618841" cy="1758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ctr" anchorCtr="0">
          <a:noAutofit/>
        </a:bodyPr>
        <a:lstStyle/>
        <a:p>
          <a:pPr lvl="0" algn="ctr" defTabSz="2622550" rtl="1">
            <a:lnSpc>
              <a:spcPct val="90000"/>
            </a:lnSpc>
            <a:spcBef>
              <a:spcPct val="0"/>
            </a:spcBef>
            <a:spcAft>
              <a:spcPct val="35000"/>
            </a:spcAft>
          </a:pPr>
          <a:r>
            <a:rPr lang="fa-IR" sz="5900" kern="1200" dirty="0" smtClean="0"/>
            <a:t>تقاضا</a:t>
          </a:r>
          <a:endParaRPr lang="en-US" sz="5900" kern="1200" dirty="0"/>
        </a:p>
      </dsp:txBody>
      <dsp:txXfrm>
        <a:off x="1227582" y="2429012"/>
        <a:ext cx="2618841" cy="175893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CDA43D-AEE4-46F4-8AC1-FC81C382107B}">
      <dsp:nvSpPr>
        <dsp:cNvPr id="0" name=""/>
        <dsp:cNvSpPr/>
      </dsp:nvSpPr>
      <dsp:spPr>
        <a:xfrm>
          <a:off x="0" y="0"/>
          <a:ext cx="6956298" cy="1256385"/>
        </a:xfrm>
        <a:prstGeom prst="roundRect">
          <a:avLst>
            <a:gd name="adj" fmla="val 10000"/>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latin typeface="Arial Unicode MS" pitchFamily="34" charset="-128"/>
              <a:ea typeface="Arial Unicode MS" pitchFamily="34" charset="-128"/>
              <a:cs typeface="Arial Unicode MS" pitchFamily="34" charset="-128"/>
            </a:rPr>
            <a:t>افزایش تمرکز بر کاهش نرخ تورم</a:t>
          </a:r>
          <a:endParaRPr lang="en-US" sz="2500" kern="1200" dirty="0">
            <a:latin typeface="Arial Unicode MS" pitchFamily="34" charset="-128"/>
            <a:ea typeface="Arial Unicode MS" pitchFamily="34" charset="-128"/>
            <a:cs typeface="Arial Unicode MS" pitchFamily="34" charset="-128"/>
          </a:endParaRPr>
        </a:p>
      </dsp:txBody>
      <dsp:txXfrm>
        <a:off x="0" y="0"/>
        <a:ext cx="5674156" cy="1256385"/>
      </dsp:txXfrm>
    </dsp:sp>
    <dsp:sp modelId="{747EB850-3D6B-47B2-8737-909EACC37DFB}">
      <dsp:nvSpPr>
        <dsp:cNvPr id="0" name=""/>
        <dsp:cNvSpPr/>
      </dsp:nvSpPr>
      <dsp:spPr>
        <a:xfrm>
          <a:off x="613790" y="1465783"/>
          <a:ext cx="6956298" cy="1256385"/>
        </a:xfrm>
        <a:prstGeom prst="roundRect">
          <a:avLst>
            <a:gd name="adj" fmla="val 10000"/>
          </a:avLst>
        </a:prstGeom>
        <a:gradFill rotWithShape="0">
          <a:gsLst>
            <a:gs pos="0">
              <a:schemeClr val="accent5">
                <a:hueOff val="-7009648"/>
                <a:satOff val="10306"/>
                <a:lumOff val="8824"/>
                <a:alphaOff val="0"/>
                <a:shade val="45000"/>
                <a:satMod val="155000"/>
              </a:schemeClr>
            </a:gs>
            <a:gs pos="60000">
              <a:schemeClr val="accent5">
                <a:hueOff val="-7009648"/>
                <a:satOff val="10306"/>
                <a:lumOff val="8824"/>
                <a:alphaOff val="0"/>
                <a:shade val="95000"/>
                <a:satMod val="150000"/>
              </a:schemeClr>
            </a:gs>
            <a:gs pos="100000">
              <a:schemeClr val="accent5">
                <a:hueOff val="-7009648"/>
                <a:satOff val="10306"/>
                <a:lumOff val="882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latin typeface="Arial Unicode MS" pitchFamily="34" charset="-128"/>
              <a:ea typeface="Arial Unicode MS" pitchFamily="34" charset="-128"/>
              <a:cs typeface="Arial Unicode MS" pitchFamily="34" charset="-128"/>
            </a:rPr>
            <a:t>کاهش قابل‌ملاحظۀ اعطای وام‌های رهنی</a:t>
          </a:r>
          <a:endParaRPr lang="en-US" sz="2500" kern="1200" dirty="0">
            <a:latin typeface="Arial Unicode MS" pitchFamily="34" charset="-128"/>
            <a:ea typeface="Arial Unicode MS" pitchFamily="34" charset="-128"/>
            <a:cs typeface="Arial Unicode MS" pitchFamily="34" charset="-128"/>
          </a:endParaRPr>
        </a:p>
      </dsp:txBody>
      <dsp:txXfrm>
        <a:off x="613790" y="1465783"/>
        <a:ext cx="5525856" cy="1256385"/>
      </dsp:txXfrm>
    </dsp:sp>
    <dsp:sp modelId="{E8E973D4-6250-4311-9E58-CD746455E980}">
      <dsp:nvSpPr>
        <dsp:cNvPr id="0" name=""/>
        <dsp:cNvSpPr/>
      </dsp:nvSpPr>
      <dsp:spPr>
        <a:xfrm>
          <a:off x="1227581" y="2931566"/>
          <a:ext cx="6956298" cy="1256385"/>
        </a:xfrm>
        <a:prstGeom prst="roundRect">
          <a:avLst>
            <a:gd name="adj" fmla="val 10000"/>
          </a:avLst>
        </a:prstGeom>
        <a:gradFill rotWithShape="0">
          <a:gsLst>
            <a:gs pos="0">
              <a:schemeClr val="accent5">
                <a:hueOff val="-14019296"/>
                <a:satOff val="20613"/>
                <a:lumOff val="17647"/>
                <a:alphaOff val="0"/>
                <a:shade val="45000"/>
                <a:satMod val="155000"/>
              </a:schemeClr>
            </a:gs>
            <a:gs pos="60000">
              <a:schemeClr val="accent5">
                <a:hueOff val="-14019296"/>
                <a:satOff val="20613"/>
                <a:lumOff val="17647"/>
                <a:alphaOff val="0"/>
                <a:shade val="95000"/>
                <a:satMod val="150000"/>
              </a:schemeClr>
            </a:gs>
            <a:gs pos="100000">
              <a:schemeClr val="accent5">
                <a:hueOff val="-14019296"/>
                <a:satOff val="20613"/>
                <a:lumOff val="1764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latin typeface="Arial Unicode MS" pitchFamily="34" charset="-128"/>
              <a:ea typeface="Arial Unicode MS" pitchFamily="34" charset="-128"/>
              <a:cs typeface="Arial Unicode MS" pitchFamily="34" charset="-128"/>
            </a:rPr>
            <a:t>کاهش اعتبارات در بخش مسکن</a:t>
          </a:r>
          <a:endParaRPr lang="en-US" sz="2500" kern="1200" dirty="0">
            <a:latin typeface="Arial Unicode MS" pitchFamily="34" charset="-128"/>
            <a:ea typeface="Arial Unicode MS" pitchFamily="34" charset="-128"/>
            <a:cs typeface="Arial Unicode MS" pitchFamily="34" charset="-128"/>
          </a:endParaRPr>
        </a:p>
      </dsp:txBody>
      <dsp:txXfrm>
        <a:off x="1227581" y="2931566"/>
        <a:ext cx="5525856" cy="1256385"/>
      </dsp:txXfrm>
    </dsp:sp>
    <dsp:sp modelId="{AEFD4F9C-A0C5-44E0-9280-F25AAA8EBF81}">
      <dsp:nvSpPr>
        <dsp:cNvPr id="0" name=""/>
        <dsp:cNvSpPr/>
      </dsp:nvSpPr>
      <dsp:spPr>
        <a:xfrm>
          <a:off x="6139647" y="952759"/>
          <a:ext cx="816650" cy="81665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Arial Unicode MS" pitchFamily="34" charset="-128"/>
            <a:ea typeface="Arial Unicode MS" pitchFamily="34" charset="-128"/>
            <a:cs typeface="Arial Unicode MS" pitchFamily="34" charset="-128"/>
          </a:endParaRPr>
        </a:p>
      </dsp:txBody>
      <dsp:txXfrm>
        <a:off x="6139647" y="952759"/>
        <a:ext cx="816650" cy="816650"/>
      </dsp:txXfrm>
    </dsp:sp>
    <dsp:sp modelId="{9FD925DA-982A-49A6-9565-8F705171763D}">
      <dsp:nvSpPr>
        <dsp:cNvPr id="0" name=""/>
        <dsp:cNvSpPr/>
      </dsp:nvSpPr>
      <dsp:spPr>
        <a:xfrm>
          <a:off x="6753438" y="2410166"/>
          <a:ext cx="816650" cy="816650"/>
        </a:xfrm>
        <a:prstGeom prst="downArrow">
          <a:avLst>
            <a:gd name="adj1" fmla="val 55000"/>
            <a:gd name="adj2" fmla="val 45000"/>
          </a:avLst>
        </a:prstGeom>
        <a:solidFill>
          <a:schemeClr val="accent5">
            <a:tint val="40000"/>
            <a:alpha val="90000"/>
            <a:hueOff val="-14104897"/>
            <a:satOff val="26552"/>
            <a:lumOff val="4016"/>
            <a:alphaOff val="0"/>
          </a:schemeClr>
        </a:solidFill>
        <a:ln w="9525" cap="flat" cmpd="sng" algn="ctr">
          <a:solidFill>
            <a:schemeClr val="accent5">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Arial Unicode MS" pitchFamily="34" charset="-128"/>
            <a:ea typeface="Arial Unicode MS" pitchFamily="34" charset="-128"/>
            <a:cs typeface="Arial Unicode MS" pitchFamily="34" charset="-128"/>
          </a:endParaRPr>
        </a:p>
      </dsp:txBody>
      <dsp:txXfrm>
        <a:off x="6753438" y="2410166"/>
        <a:ext cx="816650" cy="81665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A9938-BBCE-4763-8180-8FA2A8C35FDE}">
      <dsp:nvSpPr>
        <dsp:cNvPr id="0" name=""/>
        <dsp:cNvSpPr/>
      </dsp:nvSpPr>
      <dsp:spPr>
        <a:xfrm>
          <a:off x="999" y="779030"/>
          <a:ext cx="2337680" cy="1168840"/>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rtl="1">
            <a:lnSpc>
              <a:spcPct val="90000"/>
            </a:lnSpc>
            <a:spcBef>
              <a:spcPct val="0"/>
            </a:spcBef>
            <a:spcAft>
              <a:spcPct val="35000"/>
            </a:spcAft>
          </a:pPr>
          <a:r>
            <a:rPr lang="fa-IR" sz="3900" kern="1200" dirty="0" smtClean="0"/>
            <a:t>تجاری</a:t>
          </a:r>
          <a:endParaRPr lang="en-US" sz="3900" kern="1200" dirty="0"/>
        </a:p>
      </dsp:txBody>
      <dsp:txXfrm>
        <a:off x="999" y="779030"/>
        <a:ext cx="2337680" cy="1168840"/>
      </dsp:txXfrm>
    </dsp:sp>
    <dsp:sp modelId="{C8B0FB8E-D480-49A0-8C92-873D7E032CFE}">
      <dsp:nvSpPr>
        <dsp:cNvPr id="0" name=""/>
        <dsp:cNvSpPr/>
      </dsp:nvSpPr>
      <dsp:spPr>
        <a:xfrm>
          <a:off x="234767" y="1947870"/>
          <a:ext cx="233768" cy="876630"/>
        </a:xfrm>
        <a:custGeom>
          <a:avLst/>
          <a:gdLst/>
          <a:ahLst/>
          <a:cxnLst/>
          <a:rect l="0" t="0" r="0" b="0"/>
          <a:pathLst>
            <a:path>
              <a:moveTo>
                <a:pt x="0" y="0"/>
              </a:moveTo>
              <a:lnTo>
                <a:pt x="0" y="876630"/>
              </a:lnTo>
              <a:lnTo>
                <a:pt x="233768" y="876630"/>
              </a:lnTo>
            </a:path>
          </a:pathLst>
        </a:custGeom>
        <a:noFill/>
        <a:ln w="425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9852F2-88A0-4ADE-AFCE-581CDBBB922B}">
      <dsp:nvSpPr>
        <dsp:cNvPr id="0" name=""/>
        <dsp:cNvSpPr/>
      </dsp:nvSpPr>
      <dsp:spPr>
        <a:xfrm>
          <a:off x="468535" y="2240081"/>
          <a:ext cx="1870144" cy="11688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fa-IR" sz="3600" kern="1200" dirty="0" smtClean="0"/>
            <a:t>فراوانی عرضه</a:t>
          </a:r>
          <a:endParaRPr lang="en-US" sz="3600" kern="1200" dirty="0"/>
        </a:p>
      </dsp:txBody>
      <dsp:txXfrm>
        <a:off x="468535" y="2240081"/>
        <a:ext cx="1870144" cy="1168840"/>
      </dsp:txXfrm>
    </dsp:sp>
    <dsp:sp modelId="{3F6E03C0-27A7-4999-90EB-F337B53DB5DB}">
      <dsp:nvSpPr>
        <dsp:cNvPr id="0" name=""/>
        <dsp:cNvSpPr/>
      </dsp:nvSpPr>
      <dsp:spPr>
        <a:xfrm>
          <a:off x="2923099" y="779030"/>
          <a:ext cx="2337680" cy="1168840"/>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rtl="1">
            <a:lnSpc>
              <a:spcPct val="90000"/>
            </a:lnSpc>
            <a:spcBef>
              <a:spcPct val="0"/>
            </a:spcBef>
            <a:spcAft>
              <a:spcPct val="35000"/>
            </a:spcAft>
          </a:pPr>
          <a:r>
            <a:rPr lang="fa-IR" sz="3900" kern="1200" dirty="0" smtClean="0"/>
            <a:t>لوکس</a:t>
          </a:r>
          <a:endParaRPr lang="en-US" sz="3900" kern="1200" dirty="0"/>
        </a:p>
      </dsp:txBody>
      <dsp:txXfrm>
        <a:off x="2923099" y="779030"/>
        <a:ext cx="2337680" cy="1168840"/>
      </dsp:txXfrm>
    </dsp:sp>
    <dsp:sp modelId="{04B96DA6-760A-4A7F-A204-0061CE9FBF2D}">
      <dsp:nvSpPr>
        <dsp:cNvPr id="0" name=""/>
        <dsp:cNvSpPr/>
      </dsp:nvSpPr>
      <dsp:spPr>
        <a:xfrm>
          <a:off x="3156867" y="1947870"/>
          <a:ext cx="233768" cy="876630"/>
        </a:xfrm>
        <a:custGeom>
          <a:avLst/>
          <a:gdLst/>
          <a:ahLst/>
          <a:cxnLst/>
          <a:rect l="0" t="0" r="0" b="0"/>
          <a:pathLst>
            <a:path>
              <a:moveTo>
                <a:pt x="0" y="0"/>
              </a:moveTo>
              <a:lnTo>
                <a:pt x="0" y="876630"/>
              </a:lnTo>
              <a:lnTo>
                <a:pt x="233768" y="876630"/>
              </a:lnTo>
            </a:path>
          </a:pathLst>
        </a:custGeom>
        <a:noFill/>
        <a:ln w="425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D6FA6D-FDC9-4D7E-B9E4-675764E2731D}">
      <dsp:nvSpPr>
        <dsp:cNvPr id="0" name=""/>
        <dsp:cNvSpPr/>
      </dsp:nvSpPr>
      <dsp:spPr>
        <a:xfrm>
          <a:off x="3390635" y="2240081"/>
          <a:ext cx="1870144" cy="11688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fa-IR" sz="3600" kern="1200" dirty="0" smtClean="0"/>
            <a:t>فراوانی عرضه</a:t>
          </a:r>
          <a:endParaRPr lang="en-US" sz="3600" kern="1200" dirty="0"/>
        </a:p>
      </dsp:txBody>
      <dsp:txXfrm>
        <a:off x="3390635" y="2240081"/>
        <a:ext cx="1870144" cy="1168840"/>
      </dsp:txXfrm>
    </dsp:sp>
    <dsp:sp modelId="{7370F69F-17E8-452D-A7AF-467B5F380A50}">
      <dsp:nvSpPr>
        <dsp:cNvPr id="0" name=""/>
        <dsp:cNvSpPr/>
      </dsp:nvSpPr>
      <dsp:spPr>
        <a:xfrm>
          <a:off x="5845200" y="779030"/>
          <a:ext cx="2337680" cy="1168840"/>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rtl="1">
            <a:lnSpc>
              <a:spcPct val="90000"/>
            </a:lnSpc>
            <a:spcBef>
              <a:spcPct val="0"/>
            </a:spcBef>
            <a:spcAft>
              <a:spcPct val="35000"/>
            </a:spcAft>
          </a:pPr>
          <a:r>
            <a:rPr lang="fa-IR" sz="3900" kern="1200" dirty="0" smtClean="0"/>
            <a:t>ارزان‌قیمت</a:t>
          </a:r>
          <a:endParaRPr lang="en-US" sz="3900" kern="1200" dirty="0"/>
        </a:p>
      </dsp:txBody>
      <dsp:txXfrm>
        <a:off x="5845200" y="779030"/>
        <a:ext cx="2337680" cy="1168840"/>
      </dsp:txXfrm>
    </dsp:sp>
    <dsp:sp modelId="{80E36586-1E49-44B2-B9C1-72B7AE055737}">
      <dsp:nvSpPr>
        <dsp:cNvPr id="0" name=""/>
        <dsp:cNvSpPr/>
      </dsp:nvSpPr>
      <dsp:spPr>
        <a:xfrm>
          <a:off x="6078968" y="1947870"/>
          <a:ext cx="233768" cy="876630"/>
        </a:xfrm>
        <a:custGeom>
          <a:avLst/>
          <a:gdLst/>
          <a:ahLst/>
          <a:cxnLst/>
          <a:rect l="0" t="0" r="0" b="0"/>
          <a:pathLst>
            <a:path>
              <a:moveTo>
                <a:pt x="0" y="0"/>
              </a:moveTo>
              <a:lnTo>
                <a:pt x="0" y="876630"/>
              </a:lnTo>
              <a:lnTo>
                <a:pt x="233768" y="876630"/>
              </a:lnTo>
            </a:path>
          </a:pathLst>
        </a:custGeom>
        <a:noFill/>
        <a:ln w="425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8436973-0ADD-4A29-AA92-C93D6F68DAB7}">
      <dsp:nvSpPr>
        <dsp:cNvPr id="0" name=""/>
        <dsp:cNvSpPr/>
      </dsp:nvSpPr>
      <dsp:spPr>
        <a:xfrm>
          <a:off x="6312736" y="2240081"/>
          <a:ext cx="1870144" cy="11688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fa-IR" sz="3600" kern="1200" dirty="0" smtClean="0"/>
            <a:t>فراوانی تقاضا</a:t>
          </a:r>
          <a:endParaRPr lang="en-US" sz="3600" kern="1200" dirty="0"/>
        </a:p>
      </dsp:txBody>
      <dsp:txXfrm>
        <a:off x="6312736" y="2240081"/>
        <a:ext cx="1870144" cy="116884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57179C-D2C6-4B74-8E8B-3DD924972E06}">
      <dsp:nvSpPr>
        <dsp:cNvPr id="0" name=""/>
        <dsp:cNvSpPr/>
      </dsp:nvSpPr>
      <dsp:spPr>
        <a:xfrm>
          <a:off x="529726" y="1175"/>
          <a:ext cx="7124426" cy="1781106"/>
        </a:xfrm>
        <a:prstGeom prst="roundRect">
          <a:avLst>
            <a:gd name="adj" fmla="val 10000"/>
          </a:avLst>
        </a:prstGeom>
        <a:gradFill rotWithShape="0">
          <a:gsLst>
            <a:gs pos="0">
              <a:schemeClr val="accent3">
                <a:shade val="80000"/>
                <a:hueOff val="0"/>
                <a:satOff val="0"/>
                <a:lumOff val="0"/>
                <a:alphaOff val="0"/>
                <a:shade val="45000"/>
                <a:satMod val="155000"/>
              </a:schemeClr>
            </a:gs>
            <a:gs pos="60000">
              <a:schemeClr val="accent3">
                <a:shade val="80000"/>
                <a:hueOff val="0"/>
                <a:satOff val="0"/>
                <a:lumOff val="0"/>
                <a:alphaOff val="0"/>
                <a:shade val="95000"/>
                <a:satMod val="150000"/>
              </a:schemeClr>
            </a:gs>
            <a:gs pos="100000">
              <a:schemeClr val="accent3">
                <a:shade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rtl="1">
            <a:lnSpc>
              <a:spcPct val="90000"/>
            </a:lnSpc>
            <a:spcBef>
              <a:spcPct val="0"/>
            </a:spcBef>
            <a:spcAft>
              <a:spcPct val="35000"/>
            </a:spcAft>
          </a:pPr>
          <a:r>
            <a:rPr lang="fa-IR" sz="3900" kern="1200" dirty="0" smtClean="0">
              <a:latin typeface="Arial Unicode MS" pitchFamily="34" charset="-128"/>
              <a:ea typeface="Arial Unicode MS" pitchFamily="34" charset="-128"/>
              <a:cs typeface="Arial Unicode MS" pitchFamily="34" charset="-128"/>
            </a:rPr>
            <a:t>امکان رونق در مسکن ارزان‌قیمت وجود داشت، اما:</a:t>
          </a:r>
          <a:endParaRPr lang="en-US" sz="3900" kern="1200" dirty="0">
            <a:latin typeface="Arial Unicode MS" pitchFamily="34" charset="-128"/>
            <a:ea typeface="Arial Unicode MS" pitchFamily="34" charset="-128"/>
            <a:cs typeface="Arial Unicode MS" pitchFamily="34" charset="-128"/>
          </a:endParaRPr>
        </a:p>
      </dsp:txBody>
      <dsp:txXfrm>
        <a:off x="529726" y="1175"/>
        <a:ext cx="7124426" cy="1781106"/>
      </dsp:txXfrm>
    </dsp:sp>
    <dsp:sp modelId="{4124547D-EEAE-4943-A7A5-BA6DD80F35C2}">
      <dsp:nvSpPr>
        <dsp:cNvPr id="0" name=""/>
        <dsp:cNvSpPr/>
      </dsp:nvSpPr>
      <dsp:spPr>
        <a:xfrm rot="5400000">
          <a:off x="3936093" y="1938129"/>
          <a:ext cx="311693" cy="311693"/>
        </a:xfrm>
        <a:prstGeom prst="rightArrow">
          <a:avLst>
            <a:gd name="adj1" fmla="val 66700"/>
            <a:gd name="adj2" fmla="val 50000"/>
          </a:avLst>
        </a:prstGeom>
        <a:gradFill rotWithShape="0">
          <a:gsLst>
            <a:gs pos="0">
              <a:schemeClr val="accent3">
                <a:shade val="90000"/>
                <a:hueOff val="0"/>
                <a:satOff val="0"/>
                <a:lumOff val="0"/>
                <a:alphaOff val="0"/>
                <a:shade val="45000"/>
                <a:satMod val="155000"/>
              </a:schemeClr>
            </a:gs>
            <a:gs pos="60000">
              <a:schemeClr val="accent3">
                <a:shade val="90000"/>
                <a:hueOff val="0"/>
                <a:satOff val="0"/>
                <a:lumOff val="0"/>
                <a:alphaOff val="0"/>
                <a:shade val="95000"/>
                <a:satMod val="150000"/>
              </a:schemeClr>
            </a:gs>
            <a:gs pos="100000">
              <a:schemeClr val="accent3">
                <a:shade val="9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38E31B-DDA5-4402-81E1-824BC7FD1B8E}">
      <dsp:nvSpPr>
        <dsp:cNvPr id="0" name=""/>
        <dsp:cNvSpPr/>
      </dsp:nvSpPr>
      <dsp:spPr>
        <a:xfrm>
          <a:off x="529726" y="2405669"/>
          <a:ext cx="7124426" cy="1781106"/>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r>
            <a:rPr lang="fa-IR" sz="6500" kern="1200" dirty="0" smtClean="0">
              <a:latin typeface="Arial Unicode MS" pitchFamily="34" charset="-128"/>
              <a:ea typeface="Arial Unicode MS" pitchFamily="34" charset="-128"/>
              <a:cs typeface="Arial Unicode MS" pitchFamily="34" charset="-128"/>
            </a:rPr>
            <a:t>تأثیر مسکن مهر</a:t>
          </a:r>
          <a:endParaRPr lang="en-US" sz="6500" kern="1200" dirty="0">
            <a:latin typeface="Arial Unicode MS" pitchFamily="34" charset="-128"/>
            <a:ea typeface="Arial Unicode MS" pitchFamily="34" charset="-128"/>
            <a:cs typeface="Arial Unicode MS" pitchFamily="34" charset="-128"/>
          </a:endParaRPr>
        </a:p>
      </dsp:txBody>
      <dsp:txXfrm>
        <a:off x="529726" y="2405669"/>
        <a:ext cx="7124426" cy="178110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99B754-0D7A-48C2-93B3-BE633AECE8E0}">
      <dsp:nvSpPr>
        <dsp:cNvPr id="0" name=""/>
        <dsp:cNvSpPr/>
      </dsp:nvSpPr>
      <dsp:spPr>
        <a:xfrm>
          <a:off x="1683867" y="0"/>
          <a:ext cx="4187951" cy="4187951"/>
        </a:xfrm>
        <a:prstGeom prst="wave">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5C0589-C671-42E4-A1FB-78AB21A3320D}">
      <dsp:nvSpPr>
        <dsp:cNvPr id="0" name=""/>
        <dsp:cNvSpPr/>
      </dsp:nvSpPr>
      <dsp:spPr>
        <a:xfrm>
          <a:off x="3777843" y="419204"/>
          <a:ext cx="2722168" cy="595474"/>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زمین رایگان</a:t>
          </a:r>
          <a:endParaRPr lang="en-US" sz="1500" kern="1200" dirty="0"/>
        </a:p>
      </dsp:txBody>
      <dsp:txXfrm>
        <a:off x="3777843" y="419204"/>
        <a:ext cx="2722168" cy="595474"/>
      </dsp:txXfrm>
    </dsp:sp>
    <dsp:sp modelId="{77B4C015-A686-4FC7-8200-9E9A318079C4}">
      <dsp:nvSpPr>
        <dsp:cNvPr id="0" name=""/>
        <dsp:cNvSpPr/>
      </dsp:nvSpPr>
      <dsp:spPr>
        <a:xfrm>
          <a:off x="3777843" y="1089112"/>
          <a:ext cx="2722168" cy="595474"/>
        </a:xfrm>
        <a:prstGeom prst="roundRect">
          <a:avLst/>
        </a:prstGeom>
        <a:solidFill>
          <a:schemeClr val="lt1">
            <a:alpha val="90000"/>
            <a:hueOff val="0"/>
            <a:satOff val="0"/>
            <a:lumOff val="0"/>
            <a:alphaOff val="0"/>
          </a:schemeClr>
        </a:solidFill>
        <a:ln w="9525" cap="flat" cmpd="sng" algn="ctr">
          <a:solidFill>
            <a:schemeClr val="accent2">
              <a:hueOff val="-2266801"/>
              <a:satOff val="1309"/>
              <a:lumOff val="-2402"/>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سود نازل 6درصد</a:t>
          </a:r>
          <a:endParaRPr lang="en-US" sz="1500" kern="1200" dirty="0"/>
        </a:p>
      </dsp:txBody>
      <dsp:txXfrm>
        <a:off x="3777843" y="1089112"/>
        <a:ext cx="2722168" cy="595474"/>
      </dsp:txXfrm>
    </dsp:sp>
    <dsp:sp modelId="{966D91BB-43C2-484B-99E6-10B0F8502088}">
      <dsp:nvSpPr>
        <dsp:cNvPr id="0" name=""/>
        <dsp:cNvSpPr/>
      </dsp:nvSpPr>
      <dsp:spPr>
        <a:xfrm>
          <a:off x="3777843" y="1759021"/>
          <a:ext cx="2722168" cy="595474"/>
        </a:xfrm>
        <a:prstGeom prst="roundRect">
          <a:avLst/>
        </a:prstGeom>
        <a:solidFill>
          <a:schemeClr val="lt1">
            <a:alpha val="90000"/>
            <a:hueOff val="0"/>
            <a:satOff val="0"/>
            <a:lumOff val="0"/>
            <a:alphaOff val="0"/>
          </a:schemeClr>
        </a:solidFill>
        <a:ln w="9525" cap="flat" cmpd="sng" algn="ctr">
          <a:solidFill>
            <a:schemeClr val="accent2">
              <a:hueOff val="-4533601"/>
              <a:satOff val="2618"/>
              <a:lumOff val="-4804"/>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پله‌ای‌کردن در طول سه سال اول</a:t>
          </a:r>
          <a:endParaRPr lang="en-US" sz="1500" kern="1200" dirty="0"/>
        </a:p>
      </dsp:txBody>
      <dsp:txXfrm>
        <a:off x="3777843" y="1759021"/>
        <a:ext cx="2722168" cy="595474"/>
      </dsp:txXfrm>
    </dsp:sp>
    <dsp:sp modelId="{7C5DDC65-309B-4EA4-BCE7-F82E668ED226}">
      <dsp:nvSpPr>
        <dsp:cNvPr id="0" name=""/>
        <dsp:cNvSpPr/>
      </dsp:nvSpPr>
      <dsp:spPr>
        <a:xfrm>
          <a:off x="3777843" y="2428930"/>
          <a:ext cx="2722168" cy="595474"/>
        </a:xfrm>
        <a:prstGeom prst="roundRect">
          <a:avLst/>
        </a:prstGeom>
        <a:solidFill>
          <a:schemeClr val="lt1">
            <a:alpha val="90000"/>
            <a:hueOff val="0"/>
            <a:satOff val="0"/>
            <a:lumOff val="0"/>
            <a:alphaOff val="0"/>
          </a:schemeClr>
        </a:solidFill>
        <a:ln w="9525" cap="flat" cmpd="sng" algn="ctr">
          <a:solidFill>
            <a:schemeClr val="accent2">
              <a:hueOff val="-6800402"/>
              <a:satOff val="3927"/>
              <a:lumOff val="-7205"/>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هزینۀ پروانۀ صفر</a:t>
          </a:r>
          <a:endParaRPr lang="en-US" sz="1500" kern="1200" dirty="0"/>
        </a:p>
      </dsp:txBody>
      <dsp:txXfrm>
        <a:off x="3777843" y="2428930"/>
        <a:ext cx="2722168" cy="595474"/>
      </dsp:txXfrm>
    </dsp:sp>
    <dsp:sp modelId="{E36B370E-81D6-4A7D-BDED-07B492D6367A}">
      <dsp:nvSpPr>
        <dsp:cNvPr id="0" name=""/>
        <dsp:cNvSpPr/>
      </dsp:nvSpPr>
      <dsp:spPr>
        <a:xfrm>
          <a:off x="3777843" y="3098839"/>
          <a:ext cx="2722168" cy="595474"/>
        </a:xfrm>
        <a:prstGeom prst="roundRect">
          <a:avLst/>
        </a:prstGeom>
        <a:solidFill>
          <a:schemeClr val="lt1">
            <a:alpha val="90000"/>
            <a:hueOff val="0"/>
            <a:satOff val="0"/>
            <a:lumOff val="0"/>
            <a:alphaOff val="0"/>
          </a:schemeClr>
        </a:solidFill>
        <a:ln w="9525" cap="flat" cmpd="sng" algn="ctr">
          <a:solidFill>
            <a:schemeClr val="accent2">
              <a:hueOff val="-9067202"/>
              <a:satOff val="5236"/>
              <a:lumOff val="-9607"/>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کاهش شدید کیفیت</a:t>
          </a:r>
          <a:endParaRPr lang="en-US" sz="1500" kern="1200" dirty="0"/>
        </a:p>
      </dsp:txBody>
      <dsp:txXfrm>
        <a:off x="3777843" y="3098839"/>
        <a:ext cx="2722168" cy="59547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5E85E2-5226-41F7-97E6-B86612930735}">
      <dsp:nvSpPr>
        <dsp:cNvPr id="0" name=""/>
        <dsp:cNvSpPr/>
      </dsp:nvSpPr>
      <dsp:spPr>
        <a:xfrm>
          <a:off x="39" y="278211"/>
          <a:ext cx="3824205" cy="1185733"/>
        </a:xfrm>
        <a:prstGeom prst="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rtl="1">
            <a:lnSpc>
              <a:spcPct val="90000"/>
            </a:lnSpc>
            <a:spcBef>
              <a:spcPct val="0"/>
            </a:spcBef>
            <a:spcAft>
              <a:spcPct val="35000"/>
            </a:spcAft>
          </a:pPr>
          <a:r>
            <a:rPr lang="fa-IR" sz="3300" kern="1200" dirty="0" smtClean="0"/>
            <a:t>حضور مسکن مهر</a:t>
          </a:r>
          <a:endParaRPr lang="en-US" sz="3300" kern="1200" dirty="0"/>
        </a:p>
      </dsp:txBody>
      <dsp:txXfrm>
        <a:off x="39" y="278211"/>
        <a:ext cx="3824205" cy="1185733"/>
      </dsp:txXfrm>
    </dsp:sp>
    <dsp:sp modelId="{6A25B8DA-5D5E-4C8D-9A4B-44A319A883E3}">
      <dsp:nvSpPr>
        <dsp:cNvPr id="0" name=""/>
        <dsp:cNvSpPr/>
      </dsp:nvSpPr>
      <dsp:spPr>
        <a:xfrm>
          <a:off x="39" y="1463945"/>
          <a:ext cx="3824205" cy="244579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6022" tIns="176022" rIns="234696" bIns="264033" numCol="1" spcCol="1270" anchor="t" anchorCtr="0">
          <a:noAutofit/>
        </a:bodyPr>
        <a:lstStyle/>
        <a:p>
          <a:pPr marL="285750" lvl="1" indent="-285750" algn="justLow" defTabSz="1466850" rtl="1">
            <a:lnSpc>
              <a:spcPct val="90000"/>
            </a:lnSpc>
            <a:spcBef>
              <a:spcPct val="0"/>
            </a:spcBef>
            <a:spcAft>
              <a:spcPct val="15000"/>
            </a:spcAft>
            <a:buChar char="••"/>
          </a:pPr>
          <a:r>
            <a:rPr lang="fa-IR" sz="3300" kern="1200" dirty="0" smtClean="0">
              <a:latin typeface="Arial Unicode MS" pitchFamily="34" charset="-128"/>
              <a:ea typeface="Arial Unicode MS" pitchFamily="34" charset="-128"/>
              <a:cs typeface="Arial Unicode MS" pitchFamily="34" charset="-128"/>
            </a:rPr>
            <a:t>رقیب بخش خصوصی در ساخت مسکن ارزان‌قیمت</a:t>
          </a:r>
          <a:endParaRPr lang="en-US" sz="3300" kern="1200" dirty="0">
            <a:latin typeface="Arial Unicode MS" pitchFamily="34" charset="-128"/>
            <a:ea typeface="Arial Unicode MS" pitchFamily="34" charset="-128"/>
            <a:cs typeface="Arial Unicode MS" pitchFamily="34" charset="-128"/>
          </a:endParaRPr>
        </a:p>
      </dsp:txBody>
      <dsp:txXfrm>
        <a:off x="39" y="1463945"/>
        <a:ext cx="3824205" cy="2445794"/>
      </dsp:txXfrm>
    </dsp:sp>
    <dsp:sp modelId="{C924E812-A72F-405E-83CC-EE763EB399AA}">
      <dsp:nvSpPr>
        <dsp:cNvPr id="0" name=""/>
        <dsp:cNvSpPr/>
      </dsp:nvSpPr>
      <dsp:spPr>
        <a:xfrm>
          <a:off x="4359634" y="278211"/>
          <a:ext cx="3824205" cy="1185733"/>
        </a:xfrm>
        <a:prstGeom prst="rect">
          <a:avLst/>
        </a:prstGeom>
        <a:gradFill rotWithShape="0">
          <a:gsLst>
            <a:gs pos="0">
              <a:schemeClr val="accent2">
                <a:hueOff val="-9067202"/>
                <a:satOff val="5236"/>
                <a:lumOff val="-9607"/>
                <a:alphaOff val="0"/>
                <a:shade val="45000"/>
                <a:satMod val="155000"/>
              </a:schemeClr>
            </a:gs>
            <a:gs pos="60000">
              <a:schemeClr val="accent2">
                <a:hueOff val="-9067202"/>
                <a:satOff val="5236"/>
                <a:lumOff val="-9607"/>
                <a:alphaOff val="0"/>
                <a:shade val="95000"/>
                <a:satMod val="150000"/>
              </a:schemeClr>
            </a:gs>
            <a:gs pos="100000">
              <a:schemeClr val="accent2">
                <a:hueOff val="-9067202"/>
                <a:satOff val="5236"/>
                <a:lumOff val="-9607"/>
                <a:alphaOff val="0"/>
                <a:tint val="87000"/>
                <a:satMod val="250000"/>
              </a:schemeClr>
            </a:gs>
          </a:gsLst>
          <a:lin ang="16200000" scaled="0"/>
        </a:gradFill>
        <a:ln w="9525" cap="flat" cmpd="sng" algn="ctr">
          <a:solidFill>
            <a:schemeClr val="accent2">
              <a:hueOff val="-9067202"/>
              <a:satOff val="5236"/>
              <a:lumOff val="-9607"/>
              <a:alphaOff val="0"/>
            </a:schemeClr>
          </a:solidFill>
          <a:prstDash val="solid"/>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rtl="1">
            <a:lnSpc>
              <a:spcPct val="90000"/>
            </a:lnSpc>
            <a:spcBef>
              <a:spcPct val="0"/>
            </a:spcBef>
            <a:spcAft>
              <a:spcPct val="35000"/>
            </a:spcAft>
          </a:pPr>
          <a:r>
            <a:rPr lang="fa-IR" sz="3300" kern="1200" dirty="0" smtClean="0"/>
            <a:t>کوچک‌شدن بازار رهن</a:t>
          </a:r>
          <a:endParaRPr lang="en-US" sz="3300" kern="1200" dirty="0"/>
        </a:p>
      </dsp:txBody>
      <dsp:txXfrm>
        <a:off x="4359634" y="278211"/>
        <a:ext cx="3824205" cy="1185733"/>
      </dsp:txXfrm>
    </dsp:sp>
    <dsp:sp modelId="{79C4F951-15CD-4F64-BB15-0C72BFB5CB8E}">
      <dsp:nvSpPr>
        <dsp:cNvPr id="0" name=""/>
        <dsp:cNvSpPr/>
      </dsp:nvSpPr>
      <dsp:spPr>
        <a:xfrm>
          <a:off x="4359634" y="1463945"/>
          <a:ext cx="3824205" cy="2445794"/>
        </a:xfrm>
        <a:prstGeom prst="rect">
          <a:avLst/>
        </a:prstGeom>
        <a:solidFill>
          <a:schemeClr val="accent2">
            <a:tint val="40000"/>
            <a:alpha val="90000"/>
            <a:hueOff val="-8695070"/>
            <a:satOff val="-10141"/>
            <a:lumOff val="-1691"/>
            <a:alphaOff val="0"/>
          </a:schemeClr>
        </a:solidFill>
        <a:ln w="9525" cap="flat" cmpd="sng" algn="ctr">
          <a:solidFill>
            <a:schemeClr val="accent2">
              <a:tint val="40000"/>
              <a:alpha val="90000"/>
              <a:hueOff val="-8695070"/>
              <a:satOff val="-10141"/>
              <a:lumOff val="-1691"/>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6022" tIns="176022" rIns="234696" bIns="264033" numCol="1" spcCol="1270" anchor="t" anchorCtr="0">
          <a:noAutofit/>
        </a:bodyPr>
        <a:lstStyle/>
        <a:p>
          <a:pPr marL="285750" lvl="1" indent="-285750" algn="justLow" defTabSz="1466850" rtl="1">
            <a:lnSpc>
              <a:spcPct val="90000"/>
            </a:lnSpc>
            <a:spcBef>
              <a:spcPct val="0"/>
            </a:spcBef>
            <a:spcAft>
              <a:spcPct val="15000"/>
            </a:spcAft>
            <a:buChar char="••"/>
          </a:pPr>
          <a:r>
            <a:rPr lang="fa-IR" sz="3300" kern="1200" dirty="0" smtClean="0">
              <a:latin typeface="Arial Unicode MS" pitchFamily="34" charset="-128"/>
              <a:ea typeface="Arial Unicode MS" pitchFamily="34" charset="-128"/>
              <a:cs typeface="Arial Unicode MS" pitchFamily="34" charset="-128"/>
            </a:rPr>
            <a:t>کاهش تحریک طرف تقاضای مسکن ارزان‌قیمت </a:t>
          </a:r>
          <a:endParaRPr lang="en-US" sz="3300" kern="1200" dirty="0">
            <a:latin typeface="Arial Unicode MS" pitchFamily="34" charset="-128"/>
            <a:ea typeface="Arial Unicode MS" pitchFamily="34" charset="-128"/>
            <a:cs typeface="Arial Unicode MS" pitchFamily="34" charset="-128"/>
          </a:endParaRPr>
        </a:p>
      </dsp:txBody>
      <dsp:txXfrm>
        <a:off x="4359634" y="1463945"/>
        <a:ext cx="3824205" cy="244579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22125E-1785-4948-82F6-28AD9BBBCA7D}">
      <dsp:nvSpPr>
        <dsp:cNvPr id="0" name=""/>
        <dsp:cNvSpPr/>
      </dsp:nvSpPr>
      <dsp:spPr>
        <a:xfrm>
          <a:off x="0" y="0"/>
          <a:ext cx="8183880" cy="4187952"/>
        </a:xfrm>
        <a:prstGeom prst="roundRect">
          <a:avLst>
            <a:gd name="adj" fmla="val 10000"/>
          </a:avLst>
        </a:prstGeom>
        <a:gradFill rotWithShape="0">
          <a:gsLst>
            <a:gs pos="0">
              <a:schemeClr val="accent2">
                <a:tint val="40000"/>
                <a:hueOff val="0"/>
                <a:satOff val="0"/>
                <a:lumOff val="0"/>
                <a:alphaOff val="0"/>
                <a:shade val="45000"/>
                <a:satMod val="155000"/>
              </a:schemeClr>
            </a:gs>
            <a:gs pos="60000">
              <a:schemeClr val="accent2">
                <a:tint val="40000"/>
                <a:hueOff val="0"/>
                <a:satOff val="0"/>
                <a:lumOff val="0"/>
                <a:alphaOff val="0"/>
                <a:shade val="95000"/>
                <a:satMod val="150000"/>
              </a:schemeClr>
            </a:gs>
            <a:gs pos="100000">
              <a:schemeClr val="accent2">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endParaRPr lang="en-US" sz="4400" b="1" kern="1200" dirty="0">
            <a:latin typeface="Arial Unicode MS" pitchFamily="34" charset="-128"/>
            <a:ea typeface="Arial Unicode MS" pitchFamily="34" charset="-128"/>
            <a:cs typeface="Arial Unicode MS" pitchFamily="34" charset="-128"/>
          </a:endParaRPr>
        </a:p>
      </dsp:txBody>
      <dsp:txXfrm>
        <a:off x="0" y="0"/>
        <a:ext cx="8183880" cy="1256385"/>
      </dsp:txXfrm>
    </dsp:sp>
    <dsp:sp modelId="{827D85F6-95CB-4D25-92A3-AD3CEB248A00}">
      <dsp:nvSpPr>
        <dsp:cNvPr id="0" name=""/>
        <dsp:cNvSpPr/>
      </dsp:nvSpPr>
      <dsp:spPr>
        <a:xfrm>
          <a:off x="868669" y="626838"/>
          <a:ext cx="6547104" cy="1126241"/>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lvl="0" algn="ctr" defTabSz="1644650" rtl="1">
            <a:lnSpc>
              <a:spcPct val="90000"/>
            </a:lnSpc>
            <a:spcBef>
              <a:spcPct val="0"/>
            </a:spcBef>
            <a:spcAft>
              <a:spcPct val="35000"/>
            </a:spcAft>
          </a:pPr>
          <a:r>
            <a:rPr lang="fa-IR" sz="3700" b="1" kern="1200" dirty="0" smtClean="0">
              <a:latin typeface="Arial Unicode MS" pitchFamily="34" charset="-128"/>
              <a:ea typeface="Arial Unicode MS" pitchFamily="34" charset="-128"/>
              <a:cs typeface="Arial Unicode MS" pitchFamily="34" charset="-128"/>
            </a:rPr>
            <a:t>بسط اجاره و اجاره‌داری</a:t>
          </a:r>
          <a:endParaRPr lang="en-US" sz="3700" kern="1200" dirty="0"/>
        </a:p>
      </dsp:txBody>
      <dsp:txXfrm>
        <a:off x="868669" y="626838"/>
        <a:ext cx="6547104" cy="1126241"/>
      </dsp:txXfrm>
    </dsp:sp>
    <dsp:sp modelId="{B0B2A361-87F1-427C-B06A-0A396C07B4B5}">
      <dsp:nvSpPr>
        <dsp:cNvPr id="0" name=""/>
        <dsp:cNvSpPr/>
      </dsp:nvSpPr>
      <dsp:spPr>
        <a:xfrm>
          <a:off x="792461" y="1908048"/>
          <a:ext cx="6547104" cy="700582"/>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lvl="0" algn="ctr" defTabSz="1644650" rtl="1">
            <a:lnSpc>
              <a:spcPct val="90000"/>
            </a:lnSpc>
            <a:spcBef>
              <a:spcPct val="0"/>
            </a:spcBef>
            <a:spcAft>
              <a:spcPct val="35000"/>
            </a:spcAft>
          </a:pPr>
          <a:r>
            <a:rPr lang="fa-IR" sz="3700" kern="1200" dirty="0" smtClean="0"/>
            <a:t>راه‌اندازی صندوق بهره‌برداری</a:t>
          </a:r>
          <a:endParaRPr lang="en-US" sz="3700" kern="1200" dirty="0"/>
        </a:p>
      </dsp:txBody>
      <dsp:txXfrm>
        <a:off x="792461" y="1908048"/>
        <a:ext cx="6547104" cy="700582"/>
      </dsp:txXfrm>
    </dsp:sp>
    <dsp:sp modelId="{E11812B3-CB85-4800-A2FE-BA3BF8BE0179}">
      <dsp:nvSpPr>
        <dsp:cNvPr id="0" name=""/>
        <dsp:cNvSpPr/>
      </dsp:nvSpPr>
      <dsp:spPr>
        <a:xfrm>
          <a:off x="792461" y="2822447"/>
          <a:ext cx="6547104" cy="793929"/>
        </a:xfrm>
        <a:prstGeom prst="roundRect">
          <a:avLst>
            <a:gd name="adj" fmla="val 10000"/>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lvl="0" algn="ctr" defTabSz="1644650" rtl="1">
            <a:lnSpc>
              <a:spcPct val="90000"/>
            </a:lnSpc>
            <a:spcBef>
              <a:spcPct val="0"/>
            </a:spcBef>
            <a:spcAft>
              <a:spcPct val="35000"/>
            </a:spcAft>
          </a:pPr>
          <a:r>
            <a:rPr lang="fa-IR" sz="3700" kern="1200" dirty="0" smtClean="0"/>
            <a:t>انتشار </a:t>
          </a:r>
          <a:r>
            <a:rPr lang="fa-IR" sz="3700" kern="1200" dirty="0" smtClean="0"/>
            <a:t>صکوک اجاره</a:t>
          </a:r>
          <a:endParaRPr lang="fa-IR" sz="3700" kern="1200" dirty="0"/>
        </a:p>
      </dsp:txBody>
      <dsp:txXfrm>
        <a:off x="792461" y="2822447"/>
        <a:ext cx="6547104" cy="79392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654DE6-421A-4E18-AE3A-9BA20EB2D145}">
      <dsp:nvSpPr>
        <dsp:cNvPr id="0" name=""/>
        <dsp:cNvSpPr/>
      </dsp:nvSpPr>
      <dsp:spPr>
        <a:xfrm>
          <a:off x="4095" y="0"/>
          <a:ext cx="3940090" cy="4187952"/>
        </a:xfrm>
        <a:prstGeom prst="roundRect">
          <a:avLst>
            <a:gd name="adj" fmla="val 10000"/>
          </a:avLst>
        </a:prstGeom>
        <a:gradFill rotWithShape="0">
          <a:gsLst>
            <a:gs pos="0">
              <a:schemeClr val="accent2">
                <a:tint val="40000"/>
                <a:hueOff val="0"/>
                <a:satOff val="0"/>
                <a:lumOff val="0"/>
                <a:alphaOff val="0"/>
                <a:shade val="45000"/>
                <a:satMod val="155000"/>
              </a:schemeClr>
            </a:gs>
            <a:gs pos="60000">
              <a:schemeClr val="accent2">
                <a:tint val="40000"/>
                <a:hueOff val="0"/>
                <a:satOff val="0"/>
                <a:lumOff val="0"/>
                <a:alphaOff val="0"/>
                <a:shade val="95000"/>
                <a:satMod val="150000"/>
              </a:schemeClr>
            </a:gs>
            <a:gs pos="100000">
              <a:schemeClr val="accent2">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rtl="1">
            <a:lnSpc>
              <a:spcPct val="90000"/>
            </a:lnSpc>
            <a:spcBef>
              <a:spcPct val="0"/>
            </a:spcBef>
            <a:spcAft>
              <a:spcPct val="35000"/>
            </a:spcAft>
          </a:pPr>
          <a:r>
            <a:rPr lang="fa-IR" sz="5600" kern="1200" dirty="0" smtClean="0"/>
            <a:t>بازار سرمایه</a:t>
          </a:r>
          <a:endParaRPr lang="fa-IR" sz="5600" kern="1200" dirty="0"/>
        </a:p>
      </dsp:txBody>
      <dsp:txXfrm>
        <a:off x="4095" y="0"/>
        <a:ext cx="3940090" cy="1256385"/>
      </dsp:txXfrm>
    </dsp:sp>
    <dsp:sp modelId="{20027D9C-38AC-400A-85F5-4A17B845F0C7}">
      <dsp:nvSpPr>
        <dsp:cNvPr id="0" name=""/>
        <dsp:cNvSpPr/>
      </dsp:nvSpPr>
      <dsp:spPr>
        <a:xfrm>
          <a:off x="398105" y="1256385"/>
          <a:ext cx="3152072" cy="2722168"/>
        </a:xfrm>
        <a:prstGeom prst="bevel">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1">
            <a:lnSpc>
              <a:spcPct val="90000"/>
            </a:lnSpc>
            <a:spcBef>
              <a:spcPct val="0"/>
            </a:spcBef>
            <a:spcAft>
              <a:spcPct val="35000"/>
            </a:spcAft>
          </a:pPr>
          <a:r>
            <a:rPr lang="fa-IR" sz="2300" kern="1200" dirty="0" smtClean="0">
              <a:latin typeface="Arial Unicode MS" pitchFamily="34" charset="-128"/>
              <a:ea typeface="Arial Unicode MS" pitchFamily="34" charset="-128"/>
              <a:cs typeface="Arial Unicode MS" pitchFamily="34" charset="-128"/>
            </a:rPr>
            <a:t>بازاری است که  ابزار مالی با سررسید یک سال یا بیشتر در آن معامله می‌شود.</a:t>
          </a:r>
          <a:endParaRPr lang="en-US" sz="2300" kern="1200" dirty="0">
            <a:latin typeface="Arial Unicode MS" pitchFamily="34" charset="-128"/>
            <a:ea typeface="Arial Unicode MS" pitchFamily="34" charset="-128"/>
            <a:cs typeface="Arial Unicode MS" pitchFamily="34" charset="-128"/>
          </a:endParaRPr>
        </a:p>
      </dsp:txBody>
      <dsp:txXfrm>
        <a:off x="398105" y="1256385"/>
        <a:ext cx="3152072" cy="2722168"/>
      </dsp:txXfrm>
    </dsp:sp>
    <dsp:sp modelId="{F30EE415-8B97-4C0E-859A-1ECD0FC79704}">
      <dsp:nvSpPr>
        <dsp:cNvPr id="0" name=""/>
        <dsp:cNvSpPr/>
      </dsp:nvSpPr>
      <dsp:spPr>
        <a:xfrm>
          <a:off x="4239693" y="0"/>
          <a:ext cx="3940090" cy="4187952"/>
        </a:xfrm>
        <a:prstGeom prst="roundRect">
          <a:avLst>
            <a:gd name="adj" fmla="val 10000"/>
          </a:avLst>
        </a:prstGeom>
        <a:gradFill rotWithShape="0">
          <a:gsLst>
            <a:gs pos="0">
              <a:schemeClr val="accent2">
                <a:tint val="40000"/>
                <a:hueOff val="0"/>
                <a:satOff val="0"/>
                <a:lumOff val="0"/>
                <a:alphaOff val="0"/>
                <a:shade val="45000"/>
                <a:satMod val="155000"/>
              </a:schemeClr>
            </a:gs>
            <a:gs pos="60000">
              <a:schemeClr val="accent2">
                <a:tint val="40000"/>
                <a:hueOff val="0"/>
                <a:satOff val="0"/>
                <a:lumOff val="0"/>
                <a:alphaOff val="0"/>
                <a:shade val="95000"/>
                <a:satMod val="150000"/>
              </a:schemeClr>
            </a:gs>
            <a:gs pos="100000">
              <a:schemeClr val="accent2">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rtl="1">
            <a:lnSpc>
              <a:spcPct val="90000"/>
            </a:lnSpc>
            <a:spcBef>
              <a:spcPct val="0"/>
            </a:spcBef>
            <a:spcAft>
              <a:spcPct val="35000"/>
            </a:spcAft>
          </a:pPr>
          <a:r>
            <a:rPr lang="fa-IR" sz="5600" kern="1200" dirty="0" smtClean="0"/>
            <a:t>بازار پول</a:t>
          </a:r>
          <a:endParaRPr lang="fa-IR" sz="5600" kern="1200" dirty="0"/>
        </a:p>
      </dsp:txBody>
      <dsp:txXfrm>
        <a:off x="4239693" y="0"/>
        <a:ext cx="3940090" cy="1256385"/>
      </dsp:txXfrm>
    </dsp:sp>
    <dsp:sp modelId="{FEA026D2-2FD7-4E2D-8DC2-D6BCE11F5133}">
      <dsp:nvSpPr>
        <dsp:cNvPr id="0" name=""/>
        <dsp:cNvSpPr/>
      </dsp:nvSpPr>
      <dsp:spPr>
        <a:xfrm>
          <a:off x="4633702" y="1256385"/>
          <a:ext cx="3152072" cy="2722168"/>
        </a:xfrm>
        <a:prstGeom prst="bevel">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1">
            <a:lnSpc>
              <a:spcPct val="90000"/>
            </a:lnSpc>
            <a:spcBef>
              <a:spcPct val="0"/>
            </a:spcBef>
            <a:spcAft>
              <a:spcPct val="35000"/>
            </a:spcAft>
          </a:pPr>
          <a:r>
            <a:rPr lang="fa-IR" sz="2300" kern="1200" dirty="0" smtClean="0">
              <a:latin typeface="Arial Unicode MS" pitchFamily="34" charset="-128"/>
              <a:ea typeface="Arial Unicode MS" pitchFamily="34" charset="-128"/>
              <a:cs typeface="Arial Unicode MS" pitchFamily="34" charset="-128"/>
            </a:rPr>
            <a:t>بازاری است که  ابزار مالی با سررسید کمتر از یک سال در آن معامله می‌شود.</a:t>
          </a:r>
          <a:endParaRPr lang="en-US" sz="2300" kern="1200" dirty="0">
            <a:latin typeface="Arial Unicode MS" pitchFamily="34" charset="-128"/>
            <a:ea typeface="Arial Unicode MS" pitchFamily="34" charset="-128"/>
            <a:cs typeface="Arial Unicode MS" pitchFamily="34" charset="-128"/>
          </a:endParaRPr>
        </a:p>
      </dsp:txBody>
      <dsp:txXfrm>
        <a:off x="4633702" y="1256385"/>
        <a:ext cx="3152072" cy="272216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5EE124-A8C1-4AC4-A685-3FB0042DBF0B}">
      <dsp:nvSpPr>
        <dsp:cNvPr id="0" name=""/>
        <dsp:cNvSpPr/>
      </dsp:nvSpPr>
      <dsp:spPr>
        <a:xfrm>
          <a:off x="0" y="457200"/>
          <a:ext cx="8183562" cy="3273424"/>
        </a:xfrm>
        <a:prstGeom prst="leftRightRibbon">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BF60C-6DFA-48DA-AB44-A4637958FA34}">
      <dsp:nvSpPr>
        <dsp:cNvPr id="0" name=""/>
        <dsp:cNvSpPr/>
      </dsp:nvSpPr>
      <dsp:spPr>
        <a:xfrm>
          <a:off x="982027" y="1030049"/>
          <a:ext cx="2700575" cy="1603978"/>
        </a:xfrm>
        <a:prstGeom prst="rect">
          <a:avLst/>
        </a:prstGeom>
        <a:noFill/>
        <a:ln w="425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82880" numCol="1" spcCol="1270" anchor="ctr" anchorCtr="0">
          <a:noAutofit/>
        </a:bodyPr>
        <a:lstStyle/>
        <a:p>
          <a:pPr lvl="0" algn="ctr" defTabSz="2133600" rtl="1">
            <a:lnSpc>
              <a:spcPct val="90000"/>
            </a:lnSpc>
            <a:spcBef>
              <a:spcPct val="0"/>
            </a:spcBef>
            <a:spcAft>
              <a:spcPct val="35000"/>
            </a:spcAft>
          </a:pPr>
          <a:r>
            <a:rPr lang="fa-IR" sz="4800" kern="1200" dirty="0" smtClean="0">
              <a:cs typeface="B Elham" pitchFamily="2" charset="-78"/>
            </a:rPr>
            <a:t>مبتنی بر بدهی</a:t>
          </a:r>
          <a:endParaRPr lang="fa-IR" sz="4800" kern="1200" dirty="0">
            <a:cs typeface="B Elham" pitchFamily="2" charset="-78"/>
          </a:endParaRPr>
        </a:p>
      </dsp:txBody>
      <dsp:txXfrm>
        <a:off x="982027" y="1030049"/>
        <a:ext cx="2700575" cy="1603978"/>
      </dsp:txXfrm>
    </dsp:sp>
    <dsp:sp modelId="{AC48598C-F383-4C40-814C-D8EB5AE5AB55}">
      <dsp:nvSpPr>
        <dsp:cNvPr id="0" name=""/>
        <dsp:cNvSpPr/>
      </dsp:nvSpPr>
      <dsp:spPr>
        <a:xfrm>
          <a:off x="4091781" y="1553797"/>
          <a:ext cx="3191589" cy="1603978"/>
        </a:xfrm>
        <a:prstGeom prst="rect">
          <a:avLst/>
        </a:prstGeom>
        <a:noFill/>
        <a:ln w="425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82880" numCol="1" spcCol="1270" anchor="ctr" anchorCtr="0">
          <a:noAutofit/>
        </a:bodyPr>
        <a:lstStyle/>
        <a:p>
          <a:pPr lvl="0" algn="ctr" defTabSz="2133600" rtl="1">
            <a:lnSpc>
              <a:spcPct val="90000"/>
            </a:lnSpc>
            <a:spcBef>
              <a:spcPct val="0"/>
            </a:spcBef>
            <a:spcAft>
              <a:spcPct val="35000"/>
            </a:spcAft>
          </a:pPr>
          <a:r>
            <a:rPr lang="fa-IR" sz="4800" kern="1200" dirty="0" smtClean="0">
              <a:cs typeface="B Elham" pitchFamily="2" charset="-78"/>
            </a:rPr>
            <a:t>مبتنی بر سرمایه</a:t>
          </a:r>
          <a:endParaRPr lang="en-US" sz="4800" kern="1200" dirty="0">
            <a:cs typeface="B Elham" pitchFamily="2" charset="-78"/>
          </a:endParaRPr>
        </a:p>
      </dsp:txBody>
      <dsp:txXfrm>
        <a:off x="4091781" y="1553797"/>
        <a:ext cx="3191589" cy="16039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DDD65E-1BE0-4C8A-8DEB-85487A0407E5}">
      <dsp:nvSpPr>
        <dsp:cNvPr id="0" name=""/>
        <dsp:cNvSpPr/>
      </dsp:nvSpPr>
      <dsp:spPr>
        <a:xfrm rot="5400000">
          <a:off x="4941901" y="-2056041"/>
          <a:ext cx="686661" cy="497433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Zar" pitchFamily="2" charset="-78"/>
            </a:rPr>
            <a:t>مديريت آن، اصلاح نرخ، قيمت واردات، تأثير بر اشتغال </a:t>
          </a:r>
          <a:endParaRPr lang="fa-IR" sz="2200" kern="1200" dirty="0">
            <a:cs typeface="B Zar" pitchFamily="2" charset="-78"/>
          </a:endParaRPr>
        </a:p>
      </dsp:txBody>
      <dsp:txXfrm rot="5400000">
        <a:off x="4941901" y="-2056041"/>
        <a:ext cx="686661" cy="4974336"/>
      </dsp:txXfrm>
    </dsp:sp>
    <dsp:sp modelId="{3F6C2F69-7A99-46E7-A29A-3042BBA9D561}">
      <dsp:nvSpPr>
        <dsp:cNvPr id="0" name=""/>
        <dsp:cNvSpPr/>
      </dsp:nvSpPr>
      <dsp:spPr>
        <a:xfrm>
          <a:off x="0" y="1963"/>
          <a:ext cx="2798064" cy="858326"/>
        </a:xfrm>
        <a:prstGeom prst="round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cs typeface="B Zar" pitchFamily="2" charset="-78"/>
            </a:rPr>
            <a:t>نرخ ارز</a:t>
          </a:r>
          <a:endParaRPr lang="en-US" sz="2900" kern="1200" dirty="0">
            <a:cs typeface="B Zar" pitchFamily="2" charset="-78"/>
          </a:endParaRPr>
        </a:p>
      </dsp:txBody>
      <dsp:txXfrm>
        <a:off x="0" y="1963"/>
        <a:ext cx="2798064" cy="858326"/>
      </dsp:txXfrm>
    </dsp:sp>
    <dsp:sp modelId="{57E32FFB-AC8B-4FE9-98E8-A9797944AA62}">
      <dsp:nvSpPr>
        <dsp:cNvPr id="0" name=""/>
        <dsp:cNvSpPr/>
      </dsp:nvSpPr>
      <dsp:spPr>
        <a:xfrm rot="5400000">
          <a:off x="4941901" y="-1154798"/>
          <a:ext cx="686661" cy="497433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Zar" pitchFamily="2" charset="-78"/>
            </a:rPr>
            <a:t>نرخ کوتاه مدت، بلندمدت</a:t>
          </a:r>
          <a:endParaRPr lang="en-US" sz="2200" kern="1200" dirty="0">
            <a:cs typeface="B Zar" pitchFamily="2" charset="-78"/>
          </a:endParaRPr>
        </a:p>
      </dsp:txBody>
      <dsp:txXfrm rot="5400000">
        <a:off x="4941901" y="-1154798"/>
        <a:ext cx="686661" cy="4974336"/>
      </dsp:txXfrm>
    </dsp:sp>
    <dsp:sp modelId="{011586E3-85F2-43B4-BBAF-49184AD813E6}">
      <dsp:nvSpPr>
        <dsp:cNvPr id="0" name=""/>
        <dsp:cNvSpPr/>
      </dsp:nvSpPr>
      <dsp:spPr>
        <a:xfrm>
          <a:off x="0" y="903206"/>
          <a:ext cx="2798064" cy="858326"/>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cs typeface="B Zar" pitchFamily="2" charset="-78"/>
            </a:rPr>
            <a:t>نرخ پول</a:t>
          </a:r>
          <a:endParaRPr lang="en-US" sz="2900" kern="1200" dirty="0">
            <a:cs typeface="B Zar" pitchFamily="2" charset="-78"/>
          </a:endParaRPr>
        </a:p>
      </dsp:txBody>
      <dsp:txXfrm>
        <a:off x="0" y="903206"/>
        <a:ext cx="2798064" cy="858326"/>
      </dsp:txXfrm>
    </dsp:sp>
    <dsp:sp modelId="{84710D03-EE4E-4774-A55B-E740B357BE34}">
      <dsp:nvSpPr>
        <dsp:cNvPr id="0" name=""/>
        <dsp:cNvSpPr/>
      </dsp:nvSpPr>
      <dsp:spPr>
        <a:xfrm rot="5400000">
          <a:off x="4941901" y="-253555"/>
          <a:ext cx="686661" cy="497433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Zar" pitchFamily="2" charset="-78"/>
            </a:rPr>
            <a:t>اهداف اقتصاد سیاسی، تعدیل توزیع ثروت</a:t>
          </a:r>
          <a:endParaRPr lang="en-US" sz="2200" kern="1200" dirty="0">
            <a:cs typeface="B Zar" pitchFamily="2" charset="-78"/>
          </a:endParaRPr>
        </a:p>
      </dsp:txBody>
      <dsp:txXfrm rot="5400000">
        <a:off x="4941901" y="-253555"/>
        <a:ext cx="686661" cy="4974336"/>
      </dsp:txXfrm>
    </dsp:sp>
    <dsp:sp modelId="{1A064B06-78CC-42FC-A72A-09203712DE51}">
      <dsp:nvSpPr>
        <dsp:cNvPr id="0" name=""/>
        <dsp:cNvSpPr/>
      </dsp:nvSpPr>
      <dsp:spPr>
        <a:xfrm>
          <a:off x="0" y="1804449"/>
          <a:ext cx="2798064" cy="858326"/>
        </a:xfrm>
        <a:prstGeom prst="round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cs typeface="B Zar" pitchFamily="2" charset="-78"/>
            </a:rPr>
            <a:t>نحوة بازتوزيع درآمدها</a:t>
          </a:r>
          <a:endParaRPr lang="en-US" sz="2900" kern="1200" dirty="0">
            <a:cs typeface="B Zar" pitchFamily="2" charset="-78"/>
          </a:endParaRPr>
        </a:p>
      </dsp:txBody>
      <dsp:txXfrm>
        <a:off x="0" y="1804449"/>
        <a:ext cx="2798064" cy="858326"/>
      </dsp:txXfrm>
    </dsp:sp>
    <dsp:sp modelId="{41B65678-6E82-4C7D-A662-18C6117F608E}">
      <dsp:nvSpPr>
        <dsp:cNvPr id="0" name=""/>
        <dsp:cNvSpPr/>
      </dsp:nvSpPr>
      <dsp:spPr>
        <a:xfrm rot="5400000">
          <a:off x="4941901" y="647687"/>
          <a:ext cx="686661" cy="497433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Zar" pitchFamily="2" charset="-78"/>
            </a:rPr>
            <a:t>سياست دولت در قبال واردات</a:t>
          </a:r>
          <a:endParaRPr lang="en-US" sz="2200" kern="1200" dirty="0">
            <a:cs typeface="B Zar" pitchFamily="2" charset="-78"/>
          </a:endParaRPr>
        </a:p>
      </dsp:txBody>
      <dsp:txXfrm rot="5400000">
        <a:off x="4941901" y="647687"/>
        <a:ext cx="686661" cy="4974336"/>
      </dsp:txXfrm>
    </dsp:sp>
    <dsp:sp modelId="{60328476-8F22-4853-8AB4-FDB4D457E7DB}">
      <dsp:nvSpPr>
        <dsp:cNvPr id="0" name=""/>
        <dsp:cNvSpPr/>
      </dsp:nvSpPr>
      <dsp:spPr>
        <a:xfrm>
          <a:off x="0" y="2705692"/>
          <a:ext cx="2798064" cy="858326"/>
        </a:xfrm>
        <a:prstGeom prst="round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cs typeface="B Zar" pitchFamily="2" charset="-78"/>
            </a:rPr>
            <a:t>تعرفه‌هاي بازرگاني</a:t>
          </a:r>
          <a:endParaRPr lang="en-US" sz="2900" kern="1200" dirty="0">
            <a:cs typeface="B Zar" pitchFamily="2" charset="-78"/>
          </a:endParaRPr>
        </a:p>
      </dsp:txBody>
      <dsp:txXfrm>
        <a:off x="0" y="2705692"/>
        <a:ext cx="2798064" cy="858326"/>
      </dsp:txXfrm>
    </dsp:sp>
    <dsp:sp modelId="{8A40C74A-28FE-4A08-B1E2-3099F5D9DF0A}">
      <dsp:nvSpPr>
        <dsp:cNvPr id="0" name=""/>
        <dsp:cNvSpPr/>
      </dsp:nvSpPr>
      <dsp:spPr>
        <a:xfrm rot="5400000">
          <a:off x="4941901" y="1548930"/>
          <a:ext cx="686661" cy="4974336"/>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Zar" pitchFamily="2" charset="-78"/>
            </a:rPr>
            <a:t>نحوة مديريت كسري بودجة احتمالي</a:t>
          </a:r>
          <a:endParaRPr lang="en-US" sz="2200" kern="1200" dirty="0">
            <a:cs typeface="B Zar" pitchFamily="2" charset="-78"/>
          </a:endParaRPr>
        </a:p>
      </dsp:txBody>
      <dsp:txXfrm rot="5400000">
        <a:off x="4941901" y="1548930"/>
        <a:ext cx="686661" cy="4974336"/>
      </dsp:txXfrm>
    </dsp:sp>
    <dsp:sp modelId="{FB2A5553-29F0-432C-A99C-844D6B9455E9}">
      <dsp:nvSpPr>
        <dsp:cNvPr id="0" name=""/>
        <dsp:cNvSpPr/>
      </dsp:nvSpPr>
      <dsp:spPr>
        <a:xfrm>
          <a:off x="0" y="3606935"/>
          <a:ext cx="2798064" cy="858326"/>
        </a:xfrm>
        <a:prstGeom prst="round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cs typeface="B Zar" pitchFamily="2" charset="-78"/>
            </a:rPr>
            <a:t>انظباط پولي</a:t>
          </a:r>
          <a:endParaRPr lang="en-US" sz="2900" kern="1200" dirty="0">
            <a:cs typeface="B Zar" pitchFamily="2" charset="-78"/>
          </a:endParaRPr>
        </a:p>
      </dsp:txBody>
      <dsp:txXfrm>
        <a:off x="0" y="3606935"/>
        <a:ext cx="2798064" cy="85832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B21C16-8D66-4D53-B3D5-E86D4A8167B8}">
      <dsp:nvSpPr>
        <dsp:cNvPr id="0" name=""/>
        <dsp:cNvSpPr/>
      </dsp:nvSpPr>
      <dsp:spPr>
        <a:xfrm rot="21300000">
          <a:off x="25113" y="1628217"/>
          <a:ext cx="8133335" cy="931389"/>
        </a:xfrm>
        <a:prstGeom prst="mathMinus">
          <a:avLst/>
        </a:prstGeom>
        <a:solidFill>
          <a:schemeClr val="accent4">
            <a:tint val="4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5D9EBB-6734-4659-ACE9-96DB85670080}">
      <dsp:nvSpPr>
        <dsp:cNvPr id="0" name=""/>
        <dsp:cNvSpPr/>
      </dsp:nvSpPr>
      <dsp:spPr>
        <a:xfrm>
          <a:off x="982027" y="209391"/>
          <a:ext cx="2455068" cy="1675130"/>
        </a:xfrm>
        <a:prstGeom prst="downArrow">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2E9C4-FA23-43D1-9ACC-980D2D9AA1D9}">
      <dsp:nvSpPr>
        <dsp:cNvPr id="0" name=""/>
        <dsp:cNvSpPr/>
      </dsp:nvSpPr>
      <dsp:spPr>
        <a:xfrm>
          <a:off x="4337287" y="0"/>
          <a:ext cx="2618739" cy="17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rtl="1">
            <a:lnSpc>
              <a:spcPct val="90000"/>
            </a:lnSpc>
            <a:spcBef>
              <a:spcPct val="0"/>
            </a:spcBef>
            <a:spcAft>
              <a:spcPct val="35000"/>
            </a:spcAft>
          </a:pPr>
          <a:r>
            <a:rPr lang="fa-IR" sz="4100" kern="1200" dirty="0" smtClean="0"/>
            <a:t>مبتنی بر بدهی</a:t>
          </a:r>
          <a:endParaRPr lang="fa-IR" sz="4100" kern="1200" dirty="0"/>
        </a:p>
      </dsp:txBody>
      <dsp:txXfrm>
        <a:off x="4337287" y="0"/>
        <a:ext cx="2618739" cy="1758886"/>
      </dsp:txXfrm>
    </dsp:sp>
    <dsp:sp modelId="{AA6AA52A-83BB-420B-B7ED-F3D2CD09945B}">
      <dsp:nvSpPr>
        <dsp:cNvPr id="0" name=""/>
        <dsp:cNvSpPr/>
      </dsp:nvSpPr>
      <dsp:spPr>
        <a:xfrm>
          <a:off x="4746465" y="2303303"/>
          <a:ext cx="2455068" cy="1675130"/>
        </a:xfrm>
        <a:prstGeom prst="upArrow">
          <a:avLst/>
        </a:prstGeom>
        <a:solidFill>
          <a:schemeClr val="accent4">
            <a:hueOff val="9644967"/>
            <a:satOff val="-8667"/>
            <a:lumOff val="-137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A0D6B-FEB5-49C2-92D9-2532B55BCEEF}">
      <dsp:nvSpPr>
        <dsp:cNvPr id="0" name=""/>
        <dsp:cNvSpPr/>
      </dsp:nvSpPr>
      <dsp:spPr>
        <a:xfrm>
          <a:off x="1227534" y="2428938"/>
          <a:ext cx="2618739" cy="17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rtl="1">
            <a:lnSpc>
              <a:spcPct val="90000"/>
            </a:lnSpc>
            <a:spcBef>
              <a:spcPct val="0"/>
            </a:spcBef>
            <a:spcAft>
              <a:spcPct val="35000"/>
            </a:spcAft>
          </a:pPr>
          <a:r>
            <a:rPr lang="fa-IR" sz="4100" kern="1200" dirty="0" smtClean="0"/>
            <a:t>مبتنی بر سرمایه</a:t>
          </a:r>
          <a:endParaRPr lang="en-US" sz="4100" kern="1200" dirty="0"/>
        </a:p>
      </dsp:txBody>
      <dsp:txXfrm>
        <a:off x="1227534" y="2428938"/>
        <a:ext cx="2618739" cy="1758886"/>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E9AA53-10BC-4E85-8A02-E4C54C533640}">
      <dsp:nvSpPr>
        <dsp:cNvPr id="0" name=""/>
        <dsp:cNvSpPr/>
      </dsp:nvSpPr>
      <dsp:spPr>
        <a:xfrm>
          <a:off x="0" y="566280"/>
          <a:ext cx="7696200" cy="85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600AC0F-4D5B-4168-8E4B-EB00F09694C1}">
      <dsp:nvSpPr>
        <dsp:cNvPr id="0" name=""/>
        <dsp:cNvSpPr/>
      </dsp:nvSpPr>
      <dsp:spPr>
        <a:xfrm>
          <a:off x="384810" y="64439"/>
          <a:ext cx="5387340" cy="1003680"/>
        </a:xfrm>
        <a:prstGeom prst="roundRect">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حفظ مالکیت</a:t>
          </a:r>
          <a:endParaRPr lang="en-US" sz="2000" kern="1200" dirty="0">
            <a:latin typeface="Arial Unicode MS" pitchFamily="34" charset="-128"/>
            <a:ea typeface="Arial Unicode MS" pitchFamily="34" charset="-128"/>
            <a:cs typeface="Arial Unicode MS" pitchFamily="34" charset="-128"/>
          </a:endParaRPr>
        </a:p>
      </dsp:txBody>
      <dsp:txXfrm>
        <a:off x="384810" y="64439"/>
        <a:ext cx="5387340" cy="1003680"/>
      </dsp:txXfrm>
    </dsp:sp>
    <dsp:sp modelId="{65C85BF3-8D38-4167-B9BA-44E3F0F5BE3C}">
      <dsp:nvSpPr>
        <dsp:cNvPr id="0" name=""/>
        <dsp:cNvSpPr/>
      </dsp:nvSpPr>
      <dsp:spPr>
        <a:xfrm>
          <a:off x="0" y="2108520"/>
          <a:ext cx="7696200" cy="85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2A0F4F8-B017-43DB-AB82-69BA9ADBED28}">
      <dsp:nvSpPr>
        <dsp:cNvPr id="0" name=""/>
        <dsp:cNvSpPr/>
      </dsp:nvSpPr>
      <dsp:spPr>
        <a:xfrm>
          <a:off x="384810" y="1606680"/>
          <a:ext cx="5387340" cy="1003680"/>
        </a:xfrm>
        <a:prstGeom prst="roundRect">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حفظ سود باقیمانده</a:t>
          </a:r>
          <a:endParaRPr lang="en-US" sz="2000" kern="1200" dirty="0">
            <a:latin typeface="Arial Unicode MS" pitchFamily="34" charset="-128"/>
            <a:ea typeface="Arial Unicode MS" pitchFamily="34" charset="-128"/>
            <a:cs typeface="Arial Unicode MS" pitchFamily="34" charset="-128"/>
          </a:endParaRPr>
        </a:p>
      </dsp:txBody>
      <dsp:txXfrm>
        <a:off x="384810" y="1606680"/>
        <a:ext cx="5387340" cy="1003680"/>
      </dsp:txXfrm>
    </dsp:sp>
    <dsp:sp modelId="{DF89FCC5-0F8C-4568-AEFA-CBA10EEA2878}">
      <dsp:nvSpPr>
        <dsp:cNvPr id="0" name=""/>
        <dsp:cNvSpPr/>
      </dsp:nvSpPr>
      <dsp:spPr>
        <a:xfrm>
          <a:off x="0" y="3650760"/>
          <a:ext cx="7696200" cy="85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47E03ED-9B71-4A27-95A7-FEC8CB81DBA4}">
      <dsp:nvSpPr>
        <dsp:cNvPr id="0" name=""/>
        <dsp:cNvSpPr/>
      </dsp:nvSpPr>
      <dsp:spPr>
        <a:xfrm>
          <a:off x="384810" y="3148920"/>
          <a:ext cx="5387340" cy="1003680"/>
        </a:xfrm>
        <a:prstGeom prst="roundRect">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ایجاد سپر مالیاتی</a:t>
          </a:r>
          <a:endParaRPr lang="fa-IR" sz="2000" kern="1200" dirty="0">
            <a:latin typeface="Arial Unicode MS" pitchFamily="34" charset="-128"/>
            <a:ea typeface="Arial Unicode MS" pitchFamily="34" charset="-128"/>
            <a:cs typeface="Arial Unicode MS" pitchFamily="34" charset="-128"/>
          </a:endParaRPr>
        </a:p>
      </dsp:txBody>
      <dsp:txXfrm>
        <a:off x="384810" y="3148920"/>
        <a:ext cx="5387340" cy="100368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057E11-962C-428A-B7F7-183EF15C080E}">
      <dsp:nvSpPr>
        <dsp:cNvPr id="0" name=""/>
        <dsp:cNvSpPr/>
      </dsp:nvSpPr>
      <dsp:spPr>
        <a:xfrm>
          <a:off x="1066798" y="0"/>
          <a:ext cx="4572000" cy="4572000"/>
        </a:xfrm>
        <a:prstGeom prst="flowChartPunchedTape">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BEAE506-7133-46FF-8593-AB076AFB1C3B}">
      <dsp:nvSpPr>
        <dsp:cNvPr id="0" name=""/>
        <dsp:cNvSpPr/>
      </dsp:nvSpPr>
      <dsp:spPr>
        <a:xfrm>
          <a:off x="1600194" y="457646"/>
          <a:ext cx="3581405" cy="812601"/>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mj-cs"/>
            </a:rPr>
            <a:t>نیاز به وثیقۀ مکفی</a:t>
          </a:r>
          <a:endParaRPr lang="en-US" sz="2000" kern="1200" dirty="0">
            <a:cs typeface="+mj-cs"/>
          </a:endParaRPr>
        </a:p>
      </dsp:txBody>
      <dsp:txXfrm>
        <a:off x="1600194" y="457646"/>
        <a:ext cx="3581405" cy="812601"/>
      </dsp:txXfrm>
    </dsp:sp>
    <dsp:sp modelId="{57CF49A7-C34D-4049-AFC4-5D85F0337D66}">
      <dsp:nvSpPr>
        <dsp:cNvPr id="0" name=""/>
        <dsp:cNvSpPr/>
      </dsp:nvSpPr>
      <dsp:spPr>
        <a:xfrm>
          <a:off x="1600194" y="1371823"/>
          <a:ext cx="3581405" cy="812601"/>
        </a:xfrm>
        <a:prstGeom prst="roundRect">
          <a:avLst/>
        </a:prstGeom>
        <a:solidFill>
          <a:schemeClr val="lt1">
            <a:alpha val="90000"/>
            <a:hueOff val="0"/>
            <a:satOff val="0"/>
            <a:lumOff val="0"/>
            <a:alphaOff val="0"/>
          </a:schemeClr>
        </a:solidFill>
        <a:ln w="9525" cap="flat" cmpd="sng" algn="ctr">
          <a:solidFill>
            <a:schemeClr val="accent2">
              <a:hueOff val="-3022401"/>
              <a:satOff val="1745"/>
              <a:lumOff val="-3202"/>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mj-cs"/>
            </a:rPr>
            <a:t>کاهش امکان وام‌گیری </a:t>
          </a:r>
          <a:endParaRPr lang="en-US" sz="2000" kern="1200" dirty="0">
            <a:cs typeface="+mj-cs"/>
          </a:endParaRPr>
        </a:p>
      </dsp:txBody>
      <dsp:txXfrm>
        <a:off x="1600194" y="1371823"/>
        <a:ext cx="3581405" cy="812601"/>
      </dsp:txXfrm>
    </dsp:sp>
    <dsp:sp modelId="{CA0DB9D4-1C26-4908-A75A-638B533AFBD0}">
      <dsp:nvSpPr>
        <dsp:cNvPr id="0" name=""/>
        <dsp:cNvSpPr/>
      </dsp:nvSpPr>
      <dsp:spPr>
        <a:xfrm>
          <a:off x="1600194" y="2286000"/>
          <a:ext cx="3581405" cy="812601"/>
        </a:xfrm>
        <a:prstGeom prst="roundRect">
          <a:avLst/>
        </a:prstGeom>
        <a:solidFill>
          <a:schemeClr val="lt1">
            <a:alpha val="90000"/>
            <a:hueOff val="0"/>
            <a:satOff val="0"/>
            <a:lumOff val="0"/>
            <a:alphaOff val="0"/>
          </a:schemeClr>
        </a:solidFill>
        <a:ln w="9525" cap="flat" cmpd="sng" algn="ctr">
          <a:solidFill>
            <a:schemeClr val="accent2">
              <a:hueOff val="-6044802"/>
              <a:satOff val="3491"/>
              <a:lumOff val="-6405"/>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mj-cs"/>
            </a:rPr>
            <a:t>افزایش ریسک نقدینگی</a:t>
          </a:r>
          <a:endParaRPr lang="fa-IR" sz="2000" kern="1200" dirty="0">
            <a:cs typeface="+mj-cs"/>
          </a:endParaRPr>
        </a:p>
      </dsp:txBody>
      <dsp:txXfrm>
        <a:off x="1600194" y="2286000"/>
        <a:ext cx="3581405" cy="812601"/>
      </dsp:txXfrm>
    </dsp:sp>
    <dsp:sp modelId="{3C7E6DE1-FA5C-494F-A639-962FFC8A3707}">
      <dsp:nvSpPr>
        <dsp:cNvPr id="0" name=""/>
        <dsp:cNvSpPr/>
      </dsp:nvSpPr>
      <dsp:spPr>
        <a:xfrm>
          <a:off x="1600194" y="3200176"/>
          <a:ext cx="3581405" cy="812601"/>
        </a:xfrm>
        <a:prstGeom prst="roundRect">
          <a:avLst/>
        </a:prstGeom>
        <a:solidFill>
          <a:schemeClr val="lt1">
            <a:alpha val="90000"/>
            <a:hueOff val="0"/>
            <a:satOff val="0"/>
            <a:lumOff val="0"/>
            <a:alphaOff val="0"/>
          </a:schemeClr>
        </a:solidFill>
        <a:ln w="9525" cap="flat" cmpd="sng" algn="ctr">
          <a:solidFill>
            <a:schemeClr val="accent2">
              <a:hueOff val="-9067202"/>
              <a:satOff val="5236"/>
              <a:lumOff val="-9607"/>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mj-cs"/>
            </a:rPr>
            <a:t>کاهش جریان‌های نقدی آزاد</a:t>
          </a:r>
          <a:endParaRPr lang="fa-IR" sz="2000" kern="1200" dirty="0">
            <a:cs typeface="+mj-cs"/>
          </a:endParaRPr>
        </a:p>
      </dsp:txBody>
      <dsp:txXfrm>
        <a:off x="1600194" y="3200176"/>
        <a:ext cx="3581405" cy="812601"/>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1211B-BA15-487F-8254-447BB91C2B15}">
      <dsp:nvSpPr>
        <dsp:cNvPr id="0" name=""/>
        <dsp:cNvSpPr/>
      </dsp:nvSpPr>
      <dsp:spPr>
        <a:xfrm>
          <a:off x="666740" y="0"/>
          <a:ext cx="5943600" cy="4572000"/>
        </a:xfrm>
        <a:prstGeom prst="frame">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938B47AB-C480-4352-B87C-8358191C38EB}">
      <dsp:nvSpPr>
        <dsp:cNvPr id="0" name=""/>
        <dsp:cNvSpPr/>
      </dsp:nvSpPr>
      <dsp:spPr>
        <a:xfrm>
          <a:off x="1162008" y="533400"/>
          <a:ext cx="4953039" cy="1082278"/>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t>عدم‌‌تضمین بازپرداخت سرمایه</a:t>
          </a:r>
          <a:endParaRPr lang="en-US" sz="2000" kern="1200" dirty="0">
            <a:cs typeface="+mj-cs"/>
          </a:endParaRPr>
        </a:p>
      </dsp:txBody>
      <dsp:txXfrm>
        <a:off x="1162008" y="533400"/>
        <a:ext cx="4953039" cy="1082278"/>
      </dsp:txXfrm>
    </dsp:sp>
    <dsp:sp modelId="{983D4A9B-6359-4D49-A471-3C4C5D79190D}">
      <dsp:nvSpPr>
        <dsp:cNvPr id="0" name=""/>
        <dsp:cNvSpPr/>
      </dsp:nvSpPr>
      <dsp:spPr>
        <a:xfrm>
          <a:off x="1162008" y="1750963"/>
          <a:ext cx="4953039" cy="1082278"/>
        </a:xfrm>
        <a:prstGeom prst="roundRect">
          <a:avLst/>
        </a:prstGeom>
        <a:solidFill>
          <a:schemeClr val="lt1">
            <a:alpha val="90000"/>
            <a:hueOff val="0"/>
            <a:satOff val="0"/>
            <a:lumOff val="0"/>
            <a:alphaOff val="0"/>
          </a:schemeClr>
        </a:solidFill>
        <a:ln w="9525" cap="flat" cmpd="sng" algn="ctr">
          <a:solidFill>
            <a:schemeClr val="accent2">
              <a:hueOff val="-4533601"/>
              <a:satOff val="2618"/>
              <a:lumOff val="-4804"/>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mj-cs"/>
            </a:rPr>
            <a:t>افزایش جذابیت برای </a:t>
          </a:r>
          <a:r>
            <a:rPr lang="fa-IR" sz="2000" kern="1200" dirty="0" smtClean="0"/>
            <a:t>وام‌دهندگان</a:t>
          </a:r>
          <a:endParaRPr lang="en-US" sz="2000" kern="1200" dirty="0">
            <a:cs typeface="+mj-cs"/>
          </a:endParaRPr>
        </a:p>
      </dsp:txBody>
      <dsp:txXfrm>
        <a:off x="1162008" y="1750963"/>
        <a:ext cx="4953039" cy="1082278"/>
      </dsp:txXfrm>
    </dsp:sp>
    <dsp:sp modelId="{7084C26C-9479-4D98-A706-7CFCC7794FFC}">
      <dsp:nvSpPr>
        <dsp:cNvPr id="0" name=""/>
        <dsp:cNvSpPr/>
      </dsp:nvSpPr>
      <dsp:spPr>
        <a:xfrm>
          <a:off x="1162008" y="2968526"/>
          <a:ext cx="4953039" cy="1082278"/>
        </a:xfrm>
        <a:prstGeom prst="roundRect">
          <a:avLst/>
        </a:prstGeom>
        <a:solidFill>
          <a:schemeClr val="lt1">
            <a:alpha val="90000"/>
            <a:hueOff val="0"/>
            <a:satOff val="0"/>
            <a:lumOff val="0"/>
            <a:alphaOff val="0"/>
          </a:schemeClr>
        </a:solidFill>
        <a:ln w="9525" cap="flat" cmpd="sng" algn="ctr">
          <a:solidFill>
            <a:schemeClr val="accent2">
              <a:hueOff val="-9067202"/>
              <a:satOff val="5236"/>
              <a:lumOff val="-9607"/>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mj-cs"/>
            </a:rPr>
            <a:t>افزایش نقدینگی پروژه</a:t>
          </a:r>
          <a:endParaRPr lang="fa-IR" sz="2000" kern="1200" dirty="0">
            <a:cs typeface="+mj-cs"/>
          </a:endParaRPr>
        </a:p>
      </dsp:txBody>
      <dsp:txXfrm>
        <a:off x="1162008" y="2968526"/>
        <a:ext cx="4953039" cy="1082278"/>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6B09DE-47EF-4DBC-975E-0C7A7B98A0EB}">
      <dsp:nvSpPr>
        <dsp:cNvPr id="0" name=""/>
        <dsp:cNvSpPr/>
      </dsp:nvSpPr>
      <dsp:spPr>
        <a:xfrm>
          <a:off x="1083823" y="426704"/>
          <a:ext cx="5410391" cy="3840480"/>
        </a:xfrm>
        <a:prstGeom prst="pie">
          <a:avLst>
            <a:gd name="adj1" fmla="val 16200000"/>
            <a:gd name="adj2" fmla="val 180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عدم‌حفظ مالکیت</a:t>
          </a:r>
          <a:endParaRPr lang="en-US" sz="2000" kern="1200" dirty="0">
            <a:latin typeface="Arial Unicode MS" pitchFamily="34" charset="-128"/>
            <a:ea typeface="Arial Unicode MS" pitchFamily="34" charset="-128"/>
            <a:cs typeface="Arial Unicode MS" pitchFamily="34" charset="-128"/>
          </a:endParaRPr>
        </a:p>
      </dsp:txBody>
      <dsp:txXfrm>
        <a:off x="4025401" y="1135364"/>
        <a:ext cx="1835668" cy="1280160"/>
      </dsp:txXfrm>
    </dsp:sp>
    <dsp:sp modelId="{F9F0123D-8A7B-43C5-A4CF-B4D9150453F8}">
      <dsp:nvSpPr>
        <dsp:cNvPr id="0" name=""/>
        <dsp:cNvSpPr/>
      </dsp:nvSpPr>
      <dsp:spPr>
        <a:xfrm>
          <a:off x="1030584" y="422910"/>
          <a:ext cx="5517041" cy="3840480"/>
        </a:xfrm>
        <a:prstGeom prst="pie">
          <a:avLst>
            <a:gd name="adj1" fmla="val 1800000"/>
            <a:gd name="adj2" fmla="val 9000000"/>
          </a:avLst>
        </a:prstGeom>
        <a:gradFill rotWithShape="0">
          <a:gsLst>
            <a:gs pos="0">
              <a:schemeClr val="accent2">
                <a:hueOff val="-4533601"/>
                <a:satOff val="2618"/>
                <a:lumOff val="-4804"/>
                <a:alphaOff val="0"/>
                <a:shade val="45000"/>
                <a:satMod val="155000"/>
              </a:schemeClr>
            </a:gs>
            <a:gs pos="60000">
              <a:schemeClr val="accent2">
                <a:hueOff val="-4533601"/>
                <a:satOff val="2618"/>
                <a:lumOff val="-4804"/>
                <a:alphaOff val="0"/>
                <a:shade val="95000"/>
                <a:satMod val="150000"/>
              </a:schemeClr>
            </a:gs>
            <a:gs pos="100000">
              <a:schemeClr val="accent2">
                <a:hueOff val="-4533601"/>
                <a:satOff val="2618"/>
                <a:lumOff val="-480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مالیات بیشتر</a:t>
          </a:r>
          <a:endParaRPr lang="en-US" sz="2000" kern="1200" dirty="0">
            <a:latin typeface="Arial Unicode MS" pitchFamily="34" charset="-128"/>
            <a:ea typeface="Arial Unicode MS" pitchFamily="34" charset="-128"/>
            <a:cs typeface="Arial Unicode MS" pitchFamily="34" charset="-128"/>
          </a:endParaRPr>
        </a:p>
      </dsp:txBody>
      <dsp:txXfrm>
        <a:off x="2541202" y="2846070"/>
        <a:ext cx="2495804" cy="1188720"/>
      </dsp:txXfrm>
    </dsp:sp>
    <dsp:sp modelId="{1085EE50-802E-4F41-A21F-494C716AE1A1}">
      <dsp:nvSpPr>
        <dsp:cNvPr id="0" name=""/>
        <dsp:cNvSpPr/>
      </dsp:nvSpPr>
      <dsp:spPr>
        <a:xfrm>
          <a:off x="1003931" y="422910"/>
          <a:ext cx="5570347" cy="3840480"/>
        </a:xfrm>
        <a:prstGeom prst="pie">
          <a:avLst>
            <a:gd name="adj1" fmla="val 9000000"/>
            <a:gd name="adj2" fmla="val 16200000"/>
          </a:avLst>
        </a:prstGeom>
        <a:gradFill rotWithShape="0">
          <a:gsLst>
            <a:gs pos="0">
              <a:schemeClr val="accent2">
                <a:hueOff val="-9067202"/>
                <a:satOff val="5236"/>
                <a:lumOff val="-9607"/>
                <a:alphaOff val="0"/>
                <a:shade val="45000"/>
                <a:satMod val="155000"/>
              </a:schemeClr>
            </a:gs>
            <a:gs pos="60000">
              <a:schemeClr val="accent2">
                <a:hueOff val="-9067202"/>
                <a:satOff val="5236"/>
                <a:lumOff val="-9607"/>
                <a:alphaOff val="0"/>
                <a:shade val="95000"/>
                <a:satMod val="150000"/>
              </a:schemeClr>
            </a:gs>
            <a:gs pos="100000">
              <a:schemeClr val="accent2">
                <a:hueOff val="-9067202"/>
                <a:satOff val="5236"/>
                <a:lumOff val="-960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مشارکت در سود باقیمانده</a:t>
          </a:r>
          <a:endParaRPr lang="fa-IR" sz="2000" kern="1200" dirty="0">
            <a:latin typeface="Arial Unicode MS" pitchFamily="34" charset="-128"/>
            <a:ea typeface="Arial Unicode MS" pitchFamily="34" charset="-128"/>
            <a:cs typeface="Arial Unicode MS" pitchFamily="34" charset="-128"/>
          </a:endParaRPr>
        </a:p>
      </dsp:txBody>
      <dsp:txXfrm>
        <a:off x="1600754" y="1177290"/>
        <a:ext cx="1889939" cy="128016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09EE68-2649-4EF9-A4F3-F38046D5F0A4}">
      <dsp:nvSpPr>
        <dsp:cNvPr id="0" name=""/>
        <dsp:cNvSpPr/>
      </dsp:nvSpPr>
      <dsp:spPr>
        <a:xfrm>
          <a:off x="0" y="726812"/>
          <a:ext cx="8183562" cy="1234800"/>
        </a:xfrm>
        <a:prstGeom prst="flowChartDocumen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6FEB8B7-B41A-448A-912D-4B049B211324}">
      <dsp:nvSpPr>
        <dsp:cNvPr id="0" name=""/>
        <dsp:cNvSpPr/>
      </dsp:nvSpPr>
      <dsp:spPr>
        <a:xfrm>
          <a:off x="409178" y="3572"/>
          <a:ext cx="5728493" cy="1446480"/>
        </a:xfrm>
        <a:prstGeom prst="wave">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523" tIns="0" rIns="216523" bIns="0" numCol="1" spcCol="1270" anchor="ctr" anchorCtr="0">
          <a:noAutofit/>
        </a:bodyPr>
        <a:lstStyle/>
        <a:p>
          <a:pPr lvl="0" algn="ctr" defTabSz="1422400" rtl="1">
            <a:lnSpc>
              <a:spcPct val="90000"/>
            </a:lnSpc>
            <a:spcBef>
              <a:spcPct val="0"/>
            </a:spcBef>
            <a:spcAft>
              <a:spcPct val="35000"/>
            </a:spcAft>
          </a:pPr>
          <a:r>
            <a:rPr lang="fa-IR" sz="3200" b="0" kern="1200" dirty="0" smtClean="0">
              <a:cs typeface="B Koodak" pitchFamily="2" charset="-78"/>
            </a:rPr>
            <a:t>اوراق مشارکت</a:t>
          </a:r>
          <a:endParaRPr lang="fa-IR" sz="3200" b="0" kern="1200" dirty="0">
            <a:cs typeface="B Koodak" pitchFamily="2" charset="-78"/>
          </a:endParaRPr>
        </a:p>
      </dsp:txBody>
      <dsp:txXfrm>
        <a:off x="409178" y="3572"/>
        <a:ext cx="5728493" cy="1446480"/>
      </dsp:txXfrm>
    </dsp:sp>
    <dsp:sp modelId="{A2C8ACF6-1FF8-4AEF-8480-B1CCD97AEF24}">
      <dsp:nvSpPr>
        <dsp:cNvPr id="0" name=""/>
        <dsp:cNvSpPr/>
      </dsp:nvSpPr>
      <dsp:spPr>
        <a:xfrm>
          <a:off x="0" y="2949452"/>
          <a:ext cx="8183562" cy="1234800"/>
        </a:xfrm>
        <a:prstGeom prst="flowChartDocumen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EE20347-FE56-493C-AFC8-B8389E051527}">
      <dsp:nvSpPr>
        <dsp:cNvPr id="0" name=""/>
        <dsp:cNvSpPr/>
      </dsp:nvSpPr>
      <dsp:spPr>
        <a:xfrm>
          <a:off x="409178" y="2226212"/>
          <a:ext cx="5728493" cy="1446480"/>
        </a:xfrm>
        <a:prstGeom prst="wave">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523" tIns="0" rIns="216523" bIns="0" numCol="1" spcCol="1270" anchor="ctr" anchorCtr="0">
          <a:noAutofit/>
        </a:bodyPr>
        <a:lstStyle/>
        <a:p>
          <a:pPr lvl="0" algn="l" defTabSz="1422400" rtl="1">
            <a:lnSpc>
              <a:spcPct val="90000"/>
            </a:lnSpc>
            <a:spcBef>
              <a:spcPct val="0"/>
            </a:spcBef>
            <a:spcAft>
              <a:spcPct val="35000"/>
            </a:spcAft>
          </a:pPr>
          <a:r>
            <a:rPr lang="fa-IR" sz="3200" b="0" kern="1200" dirty="0" smtClean="0">
              <a:cs typeface="B Koodak" pitchFamily="2" charset="-78"/>
            </a:rPr>
            <a:t>اوراق مبتنی بر تأمین مالی ساختاریافته</a:t>
          </a:r>
          <a:endParaRPr lang="fa-IR" sz="3200" b="0" kern="1200" dirty="0">
            <a:cs typeface="B Koodak" pitchFamily="2" charset="-78"/>
          </a:endParaRPr>
        </a:p>
      </dsp:txBody>
      <dsp:txXfrm>
        <a:off x="409178" y="2226212"/>
        <a:ext cx="5728493" cy="144648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51D52B-90FD-453E-9127-FC7BB67F6E3D}">
      <dsp:nvSpPr>
        <dsp:cNvPr id="0" name=""/>
        <dsp:cNvSpPr/>
      </dsp:nvSpPr>
      <dsp:spPr>
        <a:xfrm>
          <a:off x="0" y="344375"/>
          <a:ext cx="6792620" cy="116640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02870" numCol="1" spcCol="1270" anchor="t" anchorCtr="0">
          <a:noAutofit/>
        </a:bodyPr>
        <a:lstStyle/>
        <a:p>
          <a:pPr lvl="0" algn="ctr" defTabSz="1200150" rtl="1">
            <a:lnSpc>
              <a:spcPct val="90000"/>
            </a:lnSpc>
            <a:spcBef>
              <a:spcPct val="0"/>
            </a:spcBef>
            <a:spcAft>
              <a:spcPct val="35000"/>
            </a:spcAft>
          </a:pPr>
          <a:r>
            <a:rPr lang="fa-IR" sz="2700" b="0" kern="1200" dirty="0" smtClean="0">
              <a:latin typeface="Arial Unicode MS" pitchFamily="34" charset="-128"/>
              <a:ea typeface="Arial Unicode MS" pitchFamily="34" charset="-128"/>
              <a:cs typeface="+mn-cs"/>
            </a:rPr>
            <a:t>تأمین مالی ساختاریافته</a:t>
          </a:r>
          <a:endParaRPr lang="fa-IR" sz="2700" b="0" kern="1200" dirty="0">
            <a:latin typeface="Arial Unicode MS" pitchFamily="34" charset="-128"/>
            <a:ea typeface="Arial Unicode MS" pitchFamily="34" charset="-128"/>
            <a:cs typeface="+mn-cs"/>
          </a:endParaRPr>
        </a:p>
      </dsp:txBody>
      <dsp:txXfrm>
        <a:off x="0" y="344375"/>
        <a:ext cx="6792620" cy="777600"/>
      </dsp:txXfrm>
    </dsp:sp>
    <dsp:sp modelId="{E4B96191-3B1C-4C6A-9CCC-E57DC30B1668}">
      <dsp:nvSpPr>
        <dsp:cNvPr id="0" name=""/>
        <dsp:cNvSpPr/>
      </dsp:nvSpPr>
      <dsp:spPr>
        <a:xfrm>
          <a:off x="1391259" y="1121976"/>
          <a:ext cx="6792620" cy="27216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92024" rIns="192024" bIns="192024" numCol="1" spcCol="1270" anchor="t" anchorCtr="0">
          <a:noAutofit/>
        </a:bodyPr>
        <a:lstStyle/>
        <a:p>
          <a:pPr marL="228600" lvl="1" indent="-228600" algn="justLow" defTabSz="1200150" rtl="1">
            <a:lnSpc>
              <a:spcPct val="90000"/>
            </a:lnSpc>
            <a:spcBef>
              <a:spcPct val="0"/>
            </a:spcBef>
            <a:spcAft>
              <a:spcPct val="15000"/>
            </a:spcAft>
            <a:buChar char="••"/>
          </a:pPr>
          <a:r>
            <a:rPr lang="fa-IR" sz="2700" kern="1200" dirty="0" smtClean="0">
              <a:latin typeface="Arial Unicode MS" pitchFamily="34" charset="-128"/>
              <a:ea typeface="Arial Unicode MS" pitchFamily="34" charset="-128"/>
              <a:cs typeface="Arial Unicode MS" pitchFamily="34" charset="-128"/>
            </a:rPr>
            <a:t>حوزه‌ای از دانش مالی است که برای رفع نیازهای مالی منحصر به فرد شرکت‌ها توسعه یافته است. این نیازهای مالی معمولاً با ابزار مالی موجود در بازار مرتفع نمی‌شود.</a:t>
          </a:r>
          <a:endParaRPr lang="en-US" sz="2700" kern="1200" dirty="0">
            <a:latin typeface="Arial Unicode MS" pitchFamily="34" charset="-128"/>
            <a:ea typeface="Arial Unicode MS" pitchFamily="34" charset="-128"/>
            <a:cs typeface="Arial Unicode MS" pitchFamily="34" charset="-128"/>
          </a:endParaRPr>
        </a:p>
      </dsp:txBody>
      <dsp:txXfrm>
        <a:off x="1391259" y="1121976"/>
        <a:ext cx="6792620" cy="2721600"/>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B8EE1-E518-419A-AA17-7C4E4EE24629}">
      <dsp:nvSpPr>
        <dsp:cNvPr id="0" name=""/>
        <dsp:cNvSpPr/>
      </dsp:nvSpPr>
      <dsp:spPr>
        <a:xfrm>
          <a:off x="0" y="0"/>
          <a:ext cx="8183880" cy="4803648"/>
        </a:xfrm>
        <a:prstGeom prst="roundRect">
          <a:avLst>
            <a:gd name="adj" fmla="val 10000"/>
          </a:avLst>
        </a:prstGeom>
        <a:gradFill rotWithShape="0">
          <a:gsLst>
            <a:gs pos="0">
              <a:schemeClr val="accent5">
                <a:tint val="40000"/>
                <a:hueOff val="0"/>
                <a:satOff val="0"/>
                <a:lumOff val="0"/>
                <a:alphaOff val="0"/>
                <a:shade val="45000"/>
                <a:satMod val="155000"/>
              </a:schemeClr>
            </a:gs>
            <a:gs pos="60000">
              <a:schemeClr val="accent5">
                <a:tint val="40000"/>
                <a:hueOff val="0"/>
                <a:satOff val="0"/>
                <a:lumOff val="0"/>
                <a:alphaOff val="0"/>
                <a:shade val="95000"/>
                <a:satMod val="150000"/>
              </a:schemeClr>
            </a:gs>
            <a:gs pos="100000">
              <a:schemeClr val="accent5">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latin typeface="Arial Unicode MS" pitchFamily="34" charset="-128"/>
              <a:ea typeface="Arial Unicode MS" pitchFamily="34" charset="-128"/>
              <a:cs typeface="Arial Unicode MS" pitchFamily="34" charset="-128"/>
            </a:rPr>
            <a:t>برخی از خصوصيات تأمين مالی ساختاريافته عبارتند از:</a:t>
          </a:r>
          <a:endParaRPr lang="fa-IR" sz="3000" kern="1200" dirty="0">
            <a:latin typeface="Arial Unicode MS" pitchFamily="34" charset="-128"/>
            <a:ea typeface="Arial Unicode MS" pitchFamily="34" charset="-128"/>
            <a:cs typeface="Arial Unicode MS" pitchFamily="34" charset="-128"/>
          </a:endParaRPr>
        </a:p>
      </dsp:txBody>
      <dsp:txXfrm>
        <a:off x="0" y="0"/>
        <a:ext cx="8183880" cy="1441094"/>
      </dsp:txXfrm>
    </dsp:sp>
    <dsp:sp modelId="{BD0F6FE7-087D-4F42-B9AF-84A4DB8A23C2}">
      <dsp:nvSpPr>
        <dsp:cNvPr id="0" name=""/>
        <dsp:cNvSpPr/>
      </dsp:nvSpPr>
      <dsp:spPr>
        <a:xfrm>
          <a:off x="818387" y="1441504"/>
          <a:ext cx="6547104" cy="943724"/>
        </a:xfrm>
        <a:prstGeom prst="roundRect">
          <a:avLst>
            <a:gd name="adj" fmla="val 10000"/>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1">
            <a:lnSpc>
              <a:spcPct val="90000"/>
            </a:lnSpc>
            <a:spcBef>
              <a:spcPct val="0"/>
            </a:spcBef>
            <a:spcAft>
              <a:spcPct val="35000"/>
            </a:spcAft>
          </a:pPr>
          <a:r>
            <a:rPr lang="fa-IR" sz="1300" kern="1200" dirty="0" smtClean="0">
              <a:latin typeface="Arial Unicode MS" pitchFamily="34" charset="-128"/>
              <a:ea typeface="Arial Unicode MS" pitchFamily="34" charset="-128"/>
              <a:cs typeface="Arial Unicode MS" pitchFamily="34" charset="-128"/>
            </a:rPr>
            <a:t>مجموعه‌ای از دارايی‌ها در قالب يك سبد دارایی جمع‌آوری می‌شود.</a:t>
          </a:r>
          <a:endParaRPr lang="en-US" sz="1300" kern="1200" dirty="0">
            <a:latin typeface="Arial Unicode MS" pitchFamily="34" charset="-128"/>
            <a:ea typeface="Arial Unicode MS" pitchFamily="34" charset="-128"/>
            <a:cs typeface="Arial Unicode MS" pitchFamily="34" charset="-128"/>
          </a:endParaRPr>
        </a:p>
      </dsp:txBody>
      <dsp:txXfrm>
        <a:off x="818387" y="1441504"/>
        <a:ext cx="6547104" cy="943724"/>
      </dsp:txXfrm>
    </dsp:sp>
    <dsp:sp modelId="{5F2F620F-352D-44E5-BC22-F47A9A251A42}">
      <dsp:nvSpPr>
        <dsp:cNvPr id="0" name=""/>
        <dsp:cNvSpPr/>
      </dsp:nvSpPr>
      <dsp:spPr>
        <a:xfrm>
          <a:off x="818387" y="2530417"/>
          <a:ext cx="6547104" cy="943724"/>
        </a:xfrm>
        <a:prstGeom prst="roundRect">
          <a:avLst>
            <a:gd name="adj" fmla="val 10000"/>
          </a:avLst>
        </a:prstGeom>
        <a:gradFill rotWithShape="0">
          <a:gsLst>
            <a:gs pos="0">
              <a:schemeClr val="accent5">
                <a:hueOff val="-7009648"/>
                <a:satOff val="10306"/>
                <a:lumOff val="8824"/>
                <a:alphaOff val="0"/>
                <a:shade val="45000"/>
                <a:satMod val="155000"/>
              </a:schemeClr>
            </a:gs>
            <a:gs pos="60000">
              <a:schemeClr val="accent5">
                <a:hueOff val="-7009648"/>
                <a:satOff val="10306"/>
                <a:lumOff val="8824"/>
                <a:alphaOff val="0"/>
                <a:shade val="95000"/>
                <a:satMod val="150000"/>
              </a:schemeClr>
            </a:gs>
            <a:gs pos="100000">
              <a:schemeClr val="accent5">
                <a:hueOff val="-7009648"/>
                <a:satOff val="10306"/>
                <a:lumOff val="882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1">
            <a:lnSpc>
              <a:spcPct val="90000"/>
            </a:lnSpc>
            <a:spcBef>
              <a:spcPct val="0"/>
            </a:spcBef>
            <a:spcAft>
              <a:spcPct val="35000"/>
            </a:spcAft>
          </a:pPr>
          <a:r>
            <a:rPr lang="fa-IR" sz="1300" kern="1200" dirty="0" smtClean="0">
              <a:latin typeface="Arial Unicode MS" pitchFamily="34" charset="-128"/>
              <a:ea typeface="Arial Unicode MS" pitchFamily="34" charset="-128"/>
              <a:cs typeface="Arial Unicode MS" pitchFamily="34" charset="-128"/>
            </a:rPr>
            <a:t>تعهداتی كه با دارايی‌ها پشتيبانی می‌شود در طبقات سرمايه‌گذاری مختلف رده بندی‌شده تعريف می‌شود .</a:t>
          </a:r>
          <a:endParaRPr lang="en-US" sz="1300" kern="1200" dirty="0">
            <a:latin typeface="Arial Unicode MS" pitchFamily="34" charset="-128"/>
            <a:ea typeface="Arial Unicode MS" pitchFamily="34" charset="-128"/>
            <a:cs typeface="Arial Unicode MS" pitchFamily="34" charset="-128"/>
          </a:endParaRPr>
        </a:p>
      </dsp:txBody>
      <dsp:txXfrm>
        <a:off x="818387" y="2530417"/>
        <a:ext cx="6547104" cy="943724"/>
      </dsp:txXfrm>
    </dsp:sp>
    <dsp:sp modelId="{DFEC4FF0-6928-4DCF-8B5B-AA3D567284A2}">
      <dsp:nvSpPr>
        <dsp:cNvPr id="0" name=""/>
        <dsp:cNvSpPr/>
      </dsp:nvSpPr>
      <dsp:spPr>
        <a:xfrm>
          <a:off x="818387" y="3619330"/>
          <a:ext cx="6547104" cy="943724"/>
        </a:xfrm>
        <a:prstGeom prst="roundRect">
          <a:avLst>
            <a:gd name="adj" fmla="val 10000"/>
          </a:avLst>
        </a:prstGeom>
        <a:gradFill rotWithShape="0">
          <a:gsLst>
            <a:gs pos="0">
              <a:schemeClr val="accent5">
                <a:hueOff val="-14019296"/>
                <a:satOff val="20613"/>
                <a:lumOff val="17647"/>
                <a:alphaOff val="0"/>
                <a:shade val="45000"/>
                <a:satMod val="155000"/>
              </a:schemeClr>
            </a:gs>
            <a:gs pos="60000">
              <a:schemeClr val="accent5">
                <a:hueOff val="-14019296"/>
                <a:satOff val="20613"/>
                <a:lumOff val="17647"/>
                <a:alphaOff val="0"/>
                <a:shade val="95000"/>
                <a:satMod val="150000"/>
              </a:schemeClr>
            </a:gs>
            <a:gs pos="100000">
              <a:schemeClr val="accent5">
                <a:hueOff val="-14019296"/>
                <a:satOff val="20613"/>
                <a:lumOff val="1764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1">
            <a:lnSpc>
              <a:spcPct val="90000"/>
            </a:lnSpc>
            <a:spcBef>
              <a:spcPct val="0"/>
            </a:spcBef>
            <a:spcAft>
              <a:spcPct val="35000"/>
            </a:spcAft>
          </a:pPr>
          <a:r>
            <a:rPr lang="fa-IR" sz="1300" kern="1200" dirty="0" smtClean="0">
              <a:latin typeface="Arial Unicode MS" pitchFamily="34" charset="-128"/>
              <a:ea typeface="Arial Unicode MS" pitchFamily="34" charset="-128"/>
              <a:cs typeface="Arial Unicode MS" pitchFamily="34" charset="-128"/>
            </a:rPr>
            <a:t>با تشكيل يك نهاد قانونی مقاصد خاص با عمر محدود، </a:t>
          </a:r>
          <a:r>
            <a:rPr lang="en-US" sz="1300" kern="1200" dirty="0" smtClean="0">
              <a:latin typeface="Arial Unicode MS" pitchFamily="34" charset="-128"/>
              <a:ea typeface="Arial Unicode MS" pitchFamily="34" charset="-128"/>
              <a:cs typeface="Arial Unicode MS" pitchFamily="34" charset="-128"/>
            </a:rPr>
            <a:t>(Special Purpose Legal Entity)</a:t>
          </a:r>
          <a:r>
            <a:rPr lang="fa-IR" sz="1300" kern="1200" dirty="0" smtClean="0">
              <a:latin typeface="Arial Unicode MS" pitchFamily="34" charset="-128"/>
              <a:ea typeface="Arial Unicode MS" pitchFamily="34" charset="-128"/>
              <a:cs typeface="Arial Unicode MS" pitchFamily="34" charset="-128"/>
            </a:rPr>
            <a:t> ريسك اعتباری مجموعه دارايی‌ها از ريسك اعتباری تعهدگر اوليه منفك و در محدودۀ فعاليت مالی تعریف‌شده تمركز می‌یابد.</a:t>
          </a:r>
          <a:endParaRPr lang="en-US" sz="1300" kern="1200" dirty="0">
            <a:latin typeface="Arial Unicode MS" pitchFamily="34" charset="-128"/>
            <a:ea typeface="Arial Unicode MS" pitchFamily="34" charset="-128"/>
            <a:cs typeface="Arial Unicode MS" pitchFamily="34" charset="-128"/>
          </a:endParaRPr>
        </a:p>
      </dsp:txBody>
      <dsp:txXfrm>
        <a:off x="818387" y="3619330"/>
        <a:ext cx="6547104" cy="943724"/>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DC17D5-F7AA-49B5-8900-DB9804892D73}">
      <dsp:nvSpPr>
        <dsp:cNvPr id="0" name=""/>
        <dsp:cNvSpPr/>
      </dsp:nvSpPr>
      <dsp:spPr>
        <a:xfrm>
          <a:off x="424720" y="0"/>
          <a:ext cx="5920012" cy="4221163"/>
        </a:xfrm>
        <a:prstGeom prst="verticalScroll">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7F0C1-46D4-4106-8307-E3026CFDA701}">
      <dsp:nvSpPr>
        <dsp:cNvPr id="0" name=""/>
        <dsp:cNvSpPr/>
      </dsp:nvSpPr>
      <dsp:spPr>
        <a:xfrm>
          <a:off x="1143008" y="753049"/>
          <a:ext cx="4572551" cy="750245"/>
        </a:xfrm>
        <a:prstGeom prst="roundRect">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kern="1200" dirty="0" smtClean="0"/>
            <a:t>تبدیل به اوراق بهادار کردن</a:t>
          </a:r>
          <a:endParaRPr lang="fa-IR" sz="2900" kern="1200" dirty="0"/>
        </a:p>
      </dsp:txBody>
      <dsp:txXfrm>
        <a:off x="1143008" y="753049"/>
        <a:ext cx="4572551" cy="750245"/>
      </dsp:txXfrm>
    </dsp:sp>
    <dsp:sp modelId="{49DB24F3-0E85-4F51-840E-B44D2738EA8E}">
      <dsp:nvSpPr>
        <dsp:cNvPr id="0" name=""/>
        <dsp:cNvSpPr/>
      </dsp:nvSpPr>
      <dsp:spPr>
        <a:xfrm>
          <a:off x="1143008" y="1597075"/>
          <a:ext cx="4572551" cy="750245"/>
        </a:xfrm>
        <a:prstGeom prst="roundRect">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t>تأمین مالی قبضۀ مالکیت</a:t>
          </a:r>
          <a:endParaRPr lang="fa-IR" sz="2800" kern="1200" dirty="0"/>
        </a:p>
      </dsp:txBody>
      <dsp:txXfrm>
        <a:off x="1143008" y="1597075"/>
        <a:ext cx="4572551" cy="750245"/>
      </dsp:txXfrm>
    </dsp:sp>
    <dsp:sp modelId="{95BFC8F9-90DD-4B00-A5AD-F1E25163D289}">
      <dsp:nvSpPr>
        <dsp:cNvPr id="0" name=""/>
        <dsp:cNvSpPr/>
      </dsp:nvSpPr>
      <dsp:spPr>
        <a:xfrm>
          <a:off x="1143008" y="2441102"/>
          <a:ext cx="4572551" cy="750245"/>
        </a:xfrm>
        <a:prstGeom prst="roundRect">
          <a:avLst/>
        </a:prstGeom>
        <a:solidFill>
          <a:schemeClr val="lt1">
            <a:alpha val="90000"/>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t>وام سندیکایی</a:t>
          </a:r>
          <a:endParaRPr lang="fa-IR" sz="2800" kern="1200" dirty="0"/>
        </a:p>
      </dsp:txBody>
      <dsp:txXfrm>
        <a:off x="1143008" y="2441102"/>
        <a:ext cx="4572551" cy="750245"/>
      </dsp:txXfrm>
    </dsp:sp>
    <dsp:sp modelId="{3D5A7087-1C3C-4DE4-8EB9-B59120ABB5B7}">
      <dsp:nvSpPr>
        <dsp:cNvPr id="0" name=""/>
        <dsp:cNvSpPr/>
      </dsp:nvSpPr>
      <dsp:spPr>
        <a:xfrm>
          <a:off x="1143008" y="3285128"/>
          <a:ext cx="4572551" cy="750245"/>
        </a:xfrm>
        <a:prstGeom prst="roundRect">
          <a:avLst/>
        </a:prstGeom>
        <a:solidFill>
          <a:schemeClr val="lt1">
            <a:alpha val="90000"/>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t>تأمین مالی پروژه</a:t>
          </a:r>
          <a:endParaRPr lang="fa-IR" sz="2800" kern="1200" dirty="0"/>
        </a:p>
      </dsp:txBody>
      <dsp:txXfrm>
        <a:off x="1143008" y="3285128"/>
        <a:ext cx="4572551" cy="750245"/>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7878D5-0EC2-4AA0-9B13-E7A6DE86BDCA}">
      <dsp:nvSpPr>
        <dsp:cNvPr id="0" name=""/>
        <dsp:cNvSpPr/>
      </dsp:nvSpPr>
      <dsp:spPr>
        <a:xfrm>
          <a:off x="322783" y="0"/>
          <a:ext cx="7538313" cy="4187952"/>
        </a:xfrm>
        <a:prstGeom prst="roundRect">
          <a:avLst>
            <a:gd name="adj" fmla="val 10000"/>
          </a:avLst>
        </a:prstGeom>
        <a:gradFill rotWithShape="0">
          <a:gsLst>
            <a:gs pos="0">
              <a:schemeClr val="accent3">
                <a:shade val="80000"/>
                <a:hueOff val="0"/>
                <a:satOff val="0"/>
                <a:lumOff val="0"/>
                <a:alphaOff val="0"/>
                <a:shade val="45000"/>
                <a:satMod val="155000"/>
              </a:schemeClr>
            </a:gs>
            <a:gs pos="60000">
              <a:schemeClr val="accent3">
                <a:shade val="80000"/>
                <a:hueOff val="0"/>
                <a:satOff val="0"/>
                <a:lumOff val="0"/>
                <a:alphaOff val="0"/>
                <a:shade val="95000"/>
                <a:satMod val="150000"/>
              </a:schemeClr>
            </a:gs>
            <a:gs pos="100000">
              <a:schemeClr val="accent3">
                <a:shade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latin typeface="Arial Unicode MS" pitchFamily="34" charset="-128"/>
              <a:ea typeface="Arial Unicode MS" pitchFamily="34" charset="-128"/>
              <a:cs typeface="Arial Unicode MS" pitchFamily="34" charset="-128"/>
            </a:rPr>
            <a:t>وام سندیکایی</a:t>
          </a:r>
          <a:endParaRPr lang="fa-IR" sz="2400" kern="1200" dirty="0">
            <a:latin typeface="Arial Unicode MS" pitchFamily="34" charset="-128"/>
            <a:ea typeface="Arial Unicode MS" pitchFamily="34" charset="-128"/>
            <a:cs typeface="Arial Unicode MS" pitchFamily="34" charset="-128"/>
          </a:endParaRPr>
        </a:p>
        <a:p>
          <a:pPr marL="171450" lvl="1" indent="-171450" algn="justLow" defTabSz="844550" rtl="1">
            <a:lnSpc>
              <a:spcPct val="90000"/>
            </a:lnSpc>
            <a:spcBef>
              <a:spcPct val="0"/>
            </a:spcBef>
            <a:spcAft>
              <a:spcPct val="15000"/>
            </a:spcAft>
            <a:buChar char="••"/>
          </a:pPr>
          <a:r>
            <a:rPr lang="fa-IR" sz="1900" kern="1200" dirty="0" smtClean="0">
              <a:latin typeface="Arial Unicode MS" pitchFamily="34" charset="-128"/>
              <a:ea typeface="Arial Unicode MS" pitchFamily="34" charset="-128"/>
              <a:cs typeface="Arial Unicode MS" pitchFamily="34" charset="-128"/>
            </a:rPr>
            <a:t>يك شيوۀ رايج در دنيا براي تأمين مالی پروژه‌های بزرگ</a:t>
          </a:r>
          <a:r>
            <a:rPr lang="en-US" sz="1900" kern="1200" dirty="0" smtClean="0">
              <a:latin typeface="Arial Unicode MS" pitchFamily="34" charset="-128"/>
              <a:ea typeface="Arial Unicode MS" pitchFamily="34" charset="-128"/>
              <a:cs typeface="Arial Unicode MS" pitchFamily="34" charset="-128"/>
            </a:rPr>
            <a:t>، syndication </a:t>
          </a:r>
          <a:r>
            <a:rPr lang="fa-IR" sz="1900" kern="1200" dirty="0" smtClean="0">
              <a:latin typeface="Arial Unicode MS" pitchFamily="34" charset="-128"/>
              <a:ea typeface="Arial Unicode MS" pitchFamily="34" charset="-128"/>
              <a:cs typeface="Arial Unicode MS" pitchFamily="34" charset="-128"/>
            </a:rPr>
            <a:t>يا </a:t>
          </a:r>
          <a:r>
            <a:rPr lang="fa-IR" sz="1900" kern="1200" dirty="0" smtClean="0"/>
            <a:t>گروهی‌کردن </a:t>
          </a:r>
          <a:r>
            <a:rPr lang="fa-IR" sz="1900" kern="1200" dirty="0" smtClean="0">
              <a:latin typeface="Arial Unicode MS" pitchFamily="34" charset="-128"/>
              <a:ea typeface="Arial Unicode MS" pitchFamily="34" charset="-128"/>
              <a:cs typeface="Arial Unicode MS" pitchFamily="34" charset="-128"/>
            </a:rPr>
            <a:t>چند وام‌دهنده يا </a:t>
          </a:r>
          <a:r>
            <a:rPr lang="en-US" sz="1900" kern="1200" dirty="0" smtClean="0">
              <a:latin typeface="Arial Unicode MS" pitchFamily="34" charset="-128"/>
              <a:ea typeface="Arial Unicode MS" pitchFamily="34" charset="-128"/>
              <a:cs typeface="Arial Unicode MS" pitchFamily="34" charset="-128"/>
            </a:rPr>
            <a:t> financer</a:t>
          </a:r>
          <a:r>
            <a:rPr lang="fa-IR" sz="1900" kern="1200" dirty="0" smtClean="0">
              <a:latin typeface="Arial Unicode MS" pitchFamily="34" charset="-128"/>
              <a:ea typeface="Arial Unicode MS" pitchFamily="34" charset="-128"/>
              <a:cs typeface="Arial Unicode MS" pitchFamily="34" charset="-128"/>
            </a:rPr>
            <a:t> برای تأمين منابع موردنياز يك طرح است. اين عمل معمولاً توسط مؤسّسات تأمین سرمایه یا</a:t>
          </a:r>
          <a:r>
            <a:rPr lang="en-US" sz="1900" kern="1200" dirty="0" smtClean="0">
              <a:latin typeface="Arial Unicode MS" pitchFamily="34" charset="-128"/>
              <a:ea typeface="Arial Unicode MS" pitchFamily="34" charset="-128"/>
              <a:cs typeface="Arial Unicode MS" pitchFamily="34" charset="-128"/>
            </a:rPr>
            <a:t> investment bank </a:t>
          </a:r>
          <a:r>
            <a:rPr lang="fa-IR" sz="1900" kern="1200" dirty="0" smtClean="0">
              <a:latin typeface="Arial Unicode MS" pitchFamily="34" charset="-128"/>
              <a:ea typeface="Arial Unicode MS" pitchFamily="34" charset="-128"/>
              <a:cs typeface="Arial Unicode MS" pitchFamily="34" charset="-128"/>
            </a:rPr>
            <a:t>انجام می‌شود. اين مؤسسات وظيفۀ معرفی پروژه به چند تأمين‌كننده را بر عهده گرفته و تفاهم‌نامه‌ها و مشاركت‌نامه‌های فی‌مابين اعضای گروه تأمين‌كننده (</a:t>
          </a:r>
          <a:r>
            <a:rPr lang="en-US" sz="1900" kern="1200" dirty="0" smtClean="0">
              <a:latin typeface="Arial Unicode MS" pitchFamily="34" charset="-128"/>
              <a:ea typeface="Arial Unicode MS" pitchFamily="34" charset="-128"/>
              <a:cs typeface="Arial Unicode MS" pitchFamily="34" charset="-128"/>
            </a:rPr>
            <a:t> (financer</a:t>
          </a:r>
          <a:r>
            <a:rPr lang="fa-IR" sz="1900" kern="1200" dirty="0" smtClean="0">
              <a:latin typeface="Arial Unicode MS" pitchFamily="34" charset="-128"/>
              <a:ea typeface="Arial Unicode MS" pitchFamily="34" charset="-128"/>
              <a:cs typeface="Arial Unicode MS" pitchFamily="34" charset="-128"/>
            </a:rPr>
            <a:t>و بين گروه و وام‌گيرنده را تنظيم می‌كنند. گروه تأمين‌كننده می‌تواند شامل چند بانك، چند مؤسسۀ مالی و شركت ليزينگ يا تركيبی از آن‌ها باشد</a:t>
          </a:r>
          <a:r>
            <a:rPr lang="en-US" sz="1900" kern="1200" dirty="0" smtClean="0">
              <a:latin typeface="Arial Unicode MS" pitchFamily="34" charset="-128"/>
              <a:ea typeface="Arial Unicode MS" pitchFamily="34" charset="-128"/>
              <a:cs typeface="Arial Unicode MS" pitchFamily="34" charset="-128"/>
            </a:rPr>
            <a:t>. </a:t>
          </a:r>
          <a:endParaRPr lang="en-US" sz="1900" kern="1200" dirty="0">
            <a:latin typeface="Arial Unicode MS" pitchFamily="34" charset="-128"/>
            <a:ea typeface="Arial Unicode MS" pitchFamily="34" charset="-128"/>
            <a:cs typeface="Arial Unicode MS" pitchFamily="34" charset="-128"/>
          </a:endParaRPr>
        </a:p>
      </dsp:txBody>
      <dsp:txXfrm>
        <a:off x="322783" y="0"/>
        <a:ext cx="7538313" cy="418795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D0890-ECB4-4C4B-B2CA-330BC98D86A1}">
      <dsp:nvSpPr>
        <dsp:cNvPr id="0" name=""/>
        <dsp:cNvSpPr/>
      </dsp:nvSpPr>
      <dsp:spPr>
        <a:xfrm>
          <a:off x="613790" y="0"/>
          <a:ext cx="6956298" cy="4187952"/>
        </a:xfrm>
        <a:prstGeom prst="rightArrow">
          <a:avLst/>
        </a:prstGeom>
        <a:gradFill rotWithShape="0">
          <a:gsLst>
            <a:gs pos="0">
              <a:schemeClr val="dk2">
                <a:tint val="40000"/>
                <a:hueOff val="0"/>
                <a:satOff val="0"/>
                <a:lumOff val="0"/>
                <a:alphaOff val="0"/>
                <a:shade val="45000"/>
                <a:satMod val="155000"/>
              </a:schemeClr>
            </a:gs>
            <a:gs pos="60000">
              <a:schemeClr val="dk2">
                <a:tint val="40000"/>
                <a:hueOff val="0"/>
                <a:satOff val="0"/>
                <a:lumOff val="0"/>
                <a:alphaOff val="0"/>
                <a:shade val="95000"/>
                <a:satMod val="150000"/>
              </a:schemeClr>
            </a:gs>
            <a:gs pos="100000">
              <a:schemeClr val="dk2">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24F1A3B-5DC1-4FDF-AF85-DD4D278BC362}">
      <dsp:nvSpPr>
        <dsp:cNvPr id="0" name=""/>
        <dsp:cNvSpPr/>
      </dsp:nvSpPr>
      <dsp:spPr>
        <a:xfrm>
          <a:off x="4095" y="1256385"/>
          <a:ext cx="1970045" cy="1675180"/>
        </a:xfrm>
        <a:prstGeom prst="roundRect">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dirty="0" smtClean="0">
              <a:cs typeface="B Zar" pitchFamily="2" charset="-78"/>
            </a:rPr>
            <a:t>افزایش قیمت حامل‌های انرژی</a:t>
          </a:r>
          <a:endParaRPr lang="en-US" sz="2400" b="0" kern="1200" dirty="0">
            <a:cs typeface="B Zar" pitchFamily="2" charset="-78"/>
          </a:endParaRPr>
        </a:p>
      </dsp:txBody>
      <dsp:txXfrm>
        <a:off x="4095" y="1256385"/>
        <a:ext cx="1970045" cy="1675180"/>
      </dsp:txXfrm>
    </dsp:sp>
    <dsp:sp modelId="{764E088F-6792-46B1-8FA9-B307B648EB2C}">
      <dsp:nvSpPr>
        <dsp:cNvPr id="0" name=""/>
        <dsp:cNvSpPr/>
      </dsp:nvSpPr>
      <dsp:spPr>
        <a:xfrm>
          <a:off x="2072643" y="1256385"/>
          <a:ext cx="1970045" cy="1675180"/>
        </a:xfrm>
        <a:prstGeom prst="roundRect">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dirty="0" smtClean="0">
              <a:cs typeface="B Zar" pitchFamily="2" charset="-78"/>
            </a:rPr>
            <a:t>افزایش تورم</a:t>
          </a:r>
          <a:endParaRPr lang="en-US" sz="2400" b="0" kern="1200" dirty="0">
            <a:cs typeface="B Zar" pitchFamily="2" charset="-78"/>
          </a:endParaRPr>
        </a:p>
      </dsp:txBody>
      <dsp:txXfrm>
        <a:off x="2072643" y="1256385"/>
        <a:ext cx="1970045" cy="1675180"/>
      </dsp:txXfrm>
    </dsp:sp>
    <dsp:sp modelId="{7E884C41-708E-40C1-9DA0-D47C3B882586}">
      <dsp:nvSpPr>
        <dsp:cNvPr id="0" name=""/>
        <dsp:cNvSpPr/>
      </dsp:nvSpPr>
      <dsp:spPr>
        <a:xfrm>
          <a:off x="4141191" y="1256385"/>
          <a:ext cx="1970045" cy="1675180"/>
        </a:xfrm>
        <a:prstGeom prst="roundRect">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dirty="0" smtClean="0">
              <a:cs typeface="B Zar" pitchFamily="2" charset="-78"/>
            </a:rPr>
            <a:t>فشار برای افزایش قیمت پول</a:t>
          </a:r>
          <a:endParaRPr lang="en-US" sz="2400" b="0" kern="1200" dirty="0">
            <a:cs typeface="B Zar" pitchFamily="2" charset="-78"/>
          </a:endParaRPr>
        </a:p>
      </dsp:txBody>
      <dsp:txXfrm>
        <a:off x="4141191" y="1256385"/>
        <a:ext cx="1970045" cy="1675180"/>
      </dsp:txXfrm>
    </dsp:sp>
    <dsp:sp modelId="{DF6BA13B-6586-409C-8F8E-627AF202BE2C}">
      <dsp:nvSpPr>
        <dsp:cNvPr id="0" name=""/>
        <dsp:cNvSpPr/>
      </dsp:nvSpPr>
      <dsp:spPr>
        <a:xfrm>
          <a:off x="6209738" y="1256385"/>
          <a:ext cx="1970045" cy="1675180"/>
        </a:xfrm>
        <a:prstGeom prst="roundRect">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dirty="0" smtClean="0">
              <a:cs typeface="B Zar" pitchFamily="2" charset="-78"/>
            </a:rPr>
            <a:t>فشار برای افزایش قیمت ارز</a:t>
          </a:r>
          <a:endParaRPr lang="fa-IR" sz="2400" b="0" kern="1200" dirty="0">
            <a:cs typeface="B Zar" pitchFamily="2" charset="-78"/>
          </a:endParaRPr>
        </a:p>
      </dsp:txBody>
      <dsp:txXfrm>
        <a:off x="6209738" y="1256385"/>
        <a:ext cx="1970045" cy="167518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44D924-23BA-4257-BA37-F66146CD2078}">
      <dsp:nvSpPr>
        <dsp:cNvPr id="0" name=""/>
        <dsp:cNvSpPr/>
      </dsp:nvSpPr>
      <dsp:spPr>
        <a:xfrm>
          <a:off x="302" y="325394"/>
          <a:ext cx="3823960" cy="95599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اوراق بهادار با پشتوانۀ وام‌های رهنی</a:t>
          </a:r>
          <a:endParaRPr lang="fa-IR" sz="2000" kern="1200" dirty="0">
            <a:latin typeface="Arial Unicode MS" pitchFamily="34" charset="-128"/>
            <a:ea typeface="Arial Unicode MS" pitchFamily="34" charset="-128"/>
            <a:cs typeface="Arial Unicode MS" pitchFamily="34" charset="-128"/>
          </a:endParaRPr>
        </a:p>
      </dsp:txBody>
      <dsp:txXfrm>
        <a:off x="302" y="325394"/>
        <a:ext cx="3823960" cy="955990"/>
      </dsp:txXfrm>
    </dsp:sp>
    <dsp:sp modelId="{6A5903B5-2B7F-4954-BD12-F975D194BB19}">
      <dsp:nvSpPr>
        <dsp:cNvPr id="0" name=""/>
        <dsp:cNvSpPr/>
      </dsp:nvSpPr>
      <dsp:spPr>
        <a:xfrm rot="5400000">
          <a:off x="1828633" y="1365033"/>
          <a:ext cx="167298" cy="167298"/>
        </a:xfrm>
        <a:prstGeom prst="rightArrow">
          <a:avLst>
            <a:gd name="adj1" fmla="val 66700"/>
            <a:gd name="adj2" fmla="val 50000"/>
          </a:avLst>
        </a:prstGeom>
        <a:solidFill>
          <a:schemeClr val="accent2">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306246-7C63-4F6D-97A2-15E7BFDA1AC2}">
      <dsp:nvSpPr>
        <dsp:cNvPr id="0" name=""/>
        <dsp:cNvSpPr/>
      </dsp:nvSpPr>
      <dsp:spPr>
        <a:xfrm>
          <a:off x="302" y="1615980"/>
          <a:ext cx="3823960" cy="95599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گواهی انتقالی قرضه با پشتوانۀ وام‌های رهنی</a:t>
          </a:r>
          <a:endParaRPr lang="fa-IR" sz="2000" kern="1200" dirty="0">
            <a:latin typeface="Arial Unicode MS" pitchFamily="34" charset="-128"/>
            <a:ea typeface="Arial Unicode MS" pitchFamily="34" charset="-128"/>
            <a:cs typeface="Arial Unicode MS" pitchFamily="34" charset="-128"/>
          </a:endParaRPr>
        </a:p>
      </dsp:txBody>
      <dsp:txXfrm>
        <a:off x="302" y="1615980"/>
        <a:ext cx="3823960" cy="955990"/>
      </dsp:txXfrm>
    </dsp:sp>
    <dsp:sp modelId="{F40D536C-7334-4EED-BD17-9EAB5B636FC8}">
      <dsp:nvSpPr>
        <dsp:cNvPr id="0" name=""/>
        <dsp:cNvSpPr/>
      </dsp:nvSpPr>
      <dsp:spPr>
        <a:xfrm rot="5400000">
          <a:off x="1828633" y="2655620"/>
          <a:ext cx="167298" cy="167298"/>
        </a:xfrm>
        <a:prstGeom prst="rightArrow">
          <a:avLst>
            <a:gd name="adj1" fmla="val 66700"/>
            <a:gd name="adj2" fmla="val 50000"/>
          </a:avLst>
        </a:prstGeom>
        <a:solidFill>
          <a:schemeClr val="accent2">
            <a:hueOff val="-3022401"/>
            <a:satOff val="1745"/>
            <a:lumOff val="-3202"/>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A0B624-8B7E-4540-A3E8-A1274EC2B58F}">
      <dsp:nvSpPr>
        <dsp:cNvPr id="0" name=""/>
        <dsp:cNvSpPr/>
      </dsp:nvSpPr>
      <dsp:spPr>
        <a:xfrm>
          <a:off x="302" y="2906567"/>
          <a:ext cx="3823960" cy="955990"/>
        </a:xfrm>
        <a:prstGeom prst="roundRect">
          <a:avLst>
            <a:gd name="adj" fmla="val 10000"/>
          </a:avLst>
        </a:prstGeom>
        <a:solidFill>
          <a:schemeClr val="accent2">
            <a:tint val="40000"/>
            <a:alpha val="90000"/>
            <a:hueOff val="-2898357"/>
            <a:satOff val="-3380"/>
            <a:lumOff val="-564"/>
            <a:alphaOff val="0"/>
          </a:schemeClr>
        </a:solidFill>
        <a:ln w="9525" cap="flat" cmpd="sng" algn="ctr">
          <a:solidFill>
            <a:schemeClr val="accent2">
              <a:tint val="40000"/>
              <a:alpha val="90000"/>
              <a:hueOff val="-2898357"/>
              <a:satOff val="-3380"/>
              <a:lumOff val="-564"/>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تعهدات رهنی وثیقه‌دار</a:t>
          </a:r>
          <a:endParaRPr lang="en-US" sz="2000" kern="1200" dirty="0">
            <a:latin typeface="Arial Unicode MS" pitchFamily="34" charset="-128"/>
            <a:ea typeface="Arial Unicode MS" pitchFamily="34" charset="-128"/>
            <a:cs typeface="Arial Unicode MS" pitchFamily="34" charset="-128"/>
          </a:endParaRPr>
        </a:p>
      </dsp:txBody>
      <dsp:txXfrm>
        <a:off x="302" y="2906567"/>
        <a:ext cx="3823960" cy="955990"/>
      </dsp:txXfrm>
    </dsp:sp>
    <dsp:sp modelId="{D10E4F7E-6A3C-42D5-94C0-AB8285D3EFDE}">
      <dsp:nvSpPr>
        <dsp:cNvPr id="0" name=""/>
        <dsp:cNvSpPr/>
      </dsp:nvSpPr>
      <dsp:spPr>
        <a:xfrm>
          <a:off x="4359617" y="325394"/>
          <a:ext cx="3823960" cy="955990"/>
        </a:xfrm>
        <a:prstGeom prst="roundRect">
          <a:avLst>
            <a:gd name="adj" fmla="val 10000"/>
          </a:avLst>
        </a:prstGeom>
        <a:gradFill rotWithShape="0">
          <a:gsLst>
            <a:gs pos="0">
              <a:schemeClr val="accent2">
                <a:hueOff val="-9067202"/>
                <a:satOff val="5236"/>
                <a:lumOff val="-9607"/>
                <a:alphaOff val="0"/>
                <a:shade val="45000"/>
                <a:satMod val="155000"/>
              </a:schemeClr>
            </a:gs>
            <a:gs pos="60000">
              <a:schemeClr val="accent2">
                <a:hueOff val="-9067202"/>
                <a:satOff val="5236"/>
                <a:lumOff val="-9607"/>
                <a:alphaOff val="0"/>
                <a:shade val="95000"/>
                <a:satMod val="150000"/>
              </a:schemeClr>
            </a:gs>
            <a:gs pos="100000">
              <a:schemeClr val="accent2">
                <a:hueOff val="-9067202"/>
                <a:satOff val="5236"/>
                <a:lumOff val="-960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اوراق بهادار با پشتوانۀ دارایی‌ها</a:t>
          </a:r>
          <a:endParaRPr lang="fa-IR" sz="2000" kern="1200" dirty="0">
            <a:latin typeface="Arial Unicode MS" pitchFamily="34" charset="-128"/>
            <a:ea typeface="Arial Unicode MS" pitchFamily="34" charset="-128"/>
            <a:cs typeface="Arial Unicode MS" pitchFamily="34" charset="-128"/>
          </a:endParaRPr>
        </a:p>
      </dsp:txBody>
      <dsp:txXfrm>
        <a:off x="4359617" y="325394"/>
        <a:ext cx="3823960" cy="955990"/>
      </dsp:txXfrm>
    </dsp:sp>
    <dsp:sp modelId="{75CBF703-72EB-423D-8E12-A47F15B7D1BF}">
      <dsp:nvSpPr>
        <dsp:cNvPr id="0" name=""/>
        <dsp:cNvSpPr/>
      </dsp:nvSpPr>
      <dsp:spPr>
        <a:xfrm rot="5400000">
          <a:off x="6187948" y="1365033"/>
          <a:ext cx="167298" cy="167298"/>
        </a:xfrm>
        <a:prstGeom prst="rightArrow">
          <a:avLst>
            <a:gd name="adj1" fmla="val 66700"/>
            <a:gd name="adj2" fmla="val 50000"/>
          </a:avLst>
        </a:prstGeom>
        <a:solidFill>
          <a:schemeClr val="accent2">
            <a:hueOff val="-6044802"/>
            <a:satOff val="3491"/>
            <a:lumOff val="-6405"/>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6D56268-931B-40FD-B931-1E468A44DB6B}">
      <dsp:nvSpPr>
        <dsp:cNvPr id="0" name=""/>
        <dsp:cNvSpPr/>
      </dsp:nvSpPr>
      <dsp:spPr>
        <a:xfrm>
          <a:off x="4359617" y="1615980"/>
          <a:ext cx="3823960" cy="955990"/>
        </a:xfrm>
        <a:prstGeom prst="roundRect">
          <a:avLst>
            <a:gd name="adj" fmla="val 10000"/>
          </a:avLst>
        </a:prstGeom>
        <a:solidFill>
          <a:schemeClr val="accent2">
            <a:tint val="40000"/>
            <a:alpha val="90000"/>
            <a:hueOff val="-5796714"/>
            <a:satOff val="-6761"/>
            <a:lumOff val="-1127"/>
            <a:alphaOff val="0"/>
          </a:schemeClr>
        </a:solidFill>
        <a:ln w="9525" cap="flat" cmpd="sng" algn="ctr">
          <a:solidFill>
            <a:schemeClr val="accent2">
              <a:tint val="40000"/>
              <a:alpha val="90000"/>
              <a:hueOff val="-5796714"/>
              <a:satOff val="-6761"/>
              <a:lumOff val="-1127"/>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اوراق بهادار با پشتوانۀ حساب‌های دریافتنی</a:t>
          </a:r>
          <a:endParaRPr lang="fa-IR" sz="2000" kern="1200" dirty="0">
            <a:latin typeface="Arial Unicode MS" pitchFamily="34" charset="-128"/>
            <a:ea typeface="Arial Unicode MS" pitchFamily="34" charset="-128"/>
            <a:cs typeface="Arial Unicode MS" pitchFamily="34" charset="-128"/>
          </a:endParaRPr>
        </a:p>
      </dsp:txBody>
      <dsp:txXfrm>
        <a:off x="4359617" y="1615980"/>
        <a:ext cx="3823960" cy="955990"/>
      </dsp:txXfrm>
    </dsp:sp>
    <dsp:sp modelId="{2DB27A14-AD84-4999-92E2-5C05D9FA118A}">
      <dsp:nvSpPr>
        <dsp:cNvPr id="0" name=""/>
        <dsp:cNvSpPr/>
      </dsp:nvSpPr>
      <dsp:spPr>
        <a:xfrm rot="5400000">
          <a:off x="6187948" y="2655620"/>
          <a:ext cx="167298" cy="167298"/>
        </a:xfrm>
        <a:prstGeom prst="rightArrow">
          <a:avLst>
            <a:gd name="adj1" fmla="val 66700"/>
            <a:gd name="adj2" fmla="val 50000"/>
          </a:avLst>
        </a:prstGeom>
        <a:solidFill>
          <a:schemeClr val="accent2">
            <a:hueOff val="-9067202"/>
            <a:satOff val="5236"/>
            <a:lumOff val="-9607"/>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D648C82-B9FC-4CD7-9BB4-7C2759261514}">
      <dsp:nvSpPr>
        <dsp:cNvPr id="0" name=""/>
        <dsp:cNvSpPr/>
      </dsp:nvSpPr>
      <dsp:spPr>
        <a:xfrm>
          <a:off x="4359617" y="2906567"/>
          <a:ext cx="3823960" cy="955990"/>
        </a:xfrm>
        <a:prstGeom prst="roundRect">
          <a:avLst>
            <a:gd name="adj" fmla="val 10000"/>
          </a:avLst>
        </a:prstGeom>
        <a:solidFill>
          <a:schemeClr val="accent2">
            <a:tint val="40000"/>
            <a:alpha val="90000"/>
            <a:hueOff val="-8695070"/>
            <a:satOff val="-10141"/>
            <a:lumOff val="-1691"/>
            <a:alphaOff val="0"/>
          </a:schemeClr>
        </a:solidFill>
        <a:ln w="9525" cap="flat" cmpd="sng" algn="ctr">
          <a:solidFill>
            <a:schemeClr val="accent2">
              <a:tint val="40000"/>
              <a:alpha val="90000"/>
              <a:hueOff val="-8695070"/>
              <a:satOff val="-10141"/>
              <a:lumOff val="-1691"/>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latin typeface="Arial Unicode MS" pitchFamily="34" charset="-128"/>
              <a:ea typeface="Arial Unicode MS" pitchFamily="34" charset="-128"/>
              <a:cs typeface="Arial Unicode MS" pitchFamily="34" charset="-128"/>
            </a:rPr>
            <a:t>اوراق بهادار با پشتوانۀ وام‌های دانشجویی</a:t>
          </a:r>
          <a:endParaRPr lang="en-US" sz="2000" kern="1200" dirty="0">
            <a:latin typeface="Arial Unicode MS" pitchFamily="34" charset="-128"/>
            <a:ea typeface="Arial Unicode MS" pitchFamily="34" charset="-128"/>
            <a:cs typeface="Arial Unicode MS" pitchFamily="34" charset="-128"/>
          </a:endParaRPr>
        </a:p>
      </dsp:txBody>
      <dsp:txXfrm>
        <a:off x="4359617" y="2906567"/>
        <a:ext cx="3823960" cy="95599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A506AE-BC9F-47C3-B1DF-64AFF1895F68}">
      <dsp:nvSpPr>
        <dsp:cNvPr id="0" name=""/>
        <dsp:cNvSpPr/>
      </dsp:nvSpPr>
      <dsp:spPr>
        <a:xfrm>
          <a:off x="0" y="457199"/>
          <a:ext cx="8183880" cy="3273552"/>
        </a:xfrm>
        <a:prstGeom prst="wedgeEllipseCallout">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rtl="1">
            <a:lnSpc>
              <a:spcPct val="90000"/>
            </a:lnSpc>
            <a:spcBef>
              <a:spcPct val="0"/>
            </a:spcBef>
            <a:spcAft>
              <a:spcPct val="35000"/>
            </a:spcAft>
          </a:pPr>
          <a:r>
            <a:rPr lang="fa-IR" sz="2900" kern="1200" dirty="0" smtClean="0">
              <a:latin typeface="Arial Unicode MS" pitchFamily="34" charset="-128"/>
              <a:ea typeface="Arial Unicode MS" pitchFamily="34" charset="-128"/>
              <a:cs typeface="Arial Unicode MS" pitchFamily="34" charset="-128"/>
            </a:rPr>
            <a:t>تأمین مالی بلندمدت پروژه‌های زیربنایی و صنعتی بر اساس جریان‌های نقدی پروژه و نه جریان‌های نقدی ترازنامۀ بانی پروژه</a:t>
          </a:r>
          <a:endParaRPr lang="en-US" sz="2900" kern="1200" dirty="0">
            <a:latin typeface="Arial Unicode MS" pitchFamily="34" charset="-128"/>
            <a:ea typeface="Arial Unicode MS" pitchFamily="34" charset="-128"/>
            <a:cs typeface="Arial Unicode MS" pitchFamily="34" charset="-128"/>
          </a:endParaRPr>
        </a:p>
      </dsp:txBody>
      <dsp:txXfrm>
        <a:off x="0" y="457199"/>
        <a:ext cx="8183880" cy="3273552"/>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2FE4F3-5EF1-4D89-909E-AD40AC62D35B}">
      <dsp:nvSpPr>
        <dsp:cNvPr id="0" name=""/>
        <dsp:cNvSpPr/>
      </dsp:nvSpPr>
      <dsp:spPr>
        <a:xfrm>
          <a:off x="1306631" y="0"/>
          <a:ext cx="4221163" cy="4221163"/>
        </a:xfrm>
        <a:prstGeom prst="triangle">
          <a:avLst/>
        </a:prstGeom>
        <a:gradFill rotWithShape="0">
          <a:gsLst>
            <a:gs pos="0">
              <a:schemeClr val="accent3">
                <a:shade val="80000"/>
                <a:hueOff val="0"/>
                <a:satOff val="0"/>
                <a:lumOff val="0"/>
                <a:alphaOff val="0"/>
                <a:shade val="45000"/>
                <a:satMod val="155000"/>
              </a:schemeClr>
            </a:gs>
            <a:gs pos="60000">
              <a:schemeClr val="accent3">
                <a:shade val="80000"/>
                <a:hueOff val="0"/>
                <a:satOff val="0"/>
                <a:lumOff val="0"/>
                <a:alphaOff val="0"/>
                <a:shade val="95000"/>
                <a:satMod val="150000"/>
              </a:schemeClr>
            </a:gs>
            <a:gs pos="100000">
              <a:schemeClr val="accent3">
                <a:shade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AE2DEBFF-C5EA-439F-B497-06C32C66E492}">
      <dsp:nvSpPr>
        <dsp:cNvPr id="0" name=""/>
        <dsp:cNvSpPr/>
      </dsp:nvSpPr>
      <dsp:spPr>
        <a:xfrm>
          <a:off x="3417212" y="422528"/>
          <a:ext cx="2743755" cy="750245"/>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سهام عادی</a:t>
          </a:r>
          <a:endParaRPr lang="fa-IR" sz="1900" kern="1200" dirty="0"/>
        </a:p>
      </dsp:txBody>
      <dsp:txXfrm>
        <a:off x="3417212" y="422528"/>
        <a:ext cx="2743755" cy="750245"/>
      </dsp:txXfrm>
    </dsp:sp>
    <dsp:sp modelId="{EFB7FFCE-4B3F-4383-9398-3A90D2BB1111}">
      <dsp:nvSpPr>
        <dsp:cNvPr id="0" name=""/>
        <dsp:cNvSpPr/>
      </dsp:nvSpPr>
      <dsp:spPr>
        <a:xfrm>
          <a:off x="3417212" y="1266555"/>
          <a:ext cx="2743755" cy="750245"/>
        </a:xfrm>
        <a:prstGeom prst="roundRect">
          <a:avLst/>
        </a:prstGeom>
        <a:solidFill>
          <a:schemeClr val="lt1">
            <a:alpha val="90000"/>
            <a:hueOff val="0"/>
            <a:satOff val="0"/>
            <a:lumOff val="0"/>
            <a:alphaOff val="0"/>
          </a:schemeClr>
        </a:solidFill>
        <a:ln w="9525" cap="flat" cmpd="sng" algn="ctr">
          <a:solidFill>
            <a:schemeClr val="accent3">
              <a:shade val="80000"/>
              <a:hueOff val="177823"/>
              <a:satOff val="-16927"/>
              <a:lumOff val="12598"/>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سهام پروژه</a:t>
          </a:r>
          <a:endParaRPr lang="fa-IR" sz="1900" kern="1200" dirty="0"/>
        </a:p>
      </dsp:txBody>
      <dsp:txXfrm>
        <a:off x="3417212" y="1266555"/>
        <a:ext cx="2743755" cy="750245"/>
      </dsp:txXfrm>
    </dsp:sp>
    <dsp:sp modelId="{E5412164-DA14-4521-B5C9-466C439ED092}">
      <dsp:nvSpPr>
        <dsp:cNvPr id="0" name=""/>
        <dsp:cNvSpPr/>
      </dsp:nvSpPr>
      <dsp:spPr>
        <a:xfrm>
          <a:off x="3417212" y="2110581"/>
          <a:ext cx="2743755" cy="750245"/>
        </a:xfrm>
        <a:prstGeom prst="roundRect">
          <a:avLst/>
        </a:prstGeom>
        <a:solidFill>
          <a:schemeClr val="lt1">
            <a:alpha val="90000"/>
            <a:hueOff val="0"/>
            <a:satOff val="0"/>
            <a:lumOff val="0"/>
            <a:alphaOff val="0"/>
          </a:schemeClr>
        </a:solidFill>
        <a:ln w="9525" cap="flat" cmpd="sng" algn="ctr">
          <a:solidFill>
            <a:schemeClr val="accent3">
              <a:shade val="80000"/>
              <a:hueOff val="355646"/>
              <a:satOff val="-33855"/>
              <a:lumOff val="25196"/>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صندوق سهام اختصاصی</a:t>
          </a:r>
          <a:endParaRPr lang="fa-IR" sz="1900" kern="1200" dirty="0"/>
        </a:p>
      </dsp:txBody>
      <dsp:txXfrm>
        <a:off x="3417212" y="2110581"/>
        <a:ext cx="2743755" cy="750245"/>
      </dsp:txXfrm>
    </dsp:sp>
    <dsp:sp modelId="{0DC69AED-F0A5-4A58-9B24-6480A22AA379}">
      <dsp:nvSpPr>
        <dsp:cNvPr id="0" name=""/>
        <dsp:cNvSpPr/>
      </dsp:nvSpPr>
      <dsp:spPr>
        <a:xfrm>
          <a:off x="3417212" y="2954607"/>
          <a:ext cx="2743755" cy="750245"/>
        </a:xfrm>
        <a:prstGeom prst="roundRect">
          <a:avLst/>
        </a:prstGeom>
        <a:solidFill>
          <a:schemeClr val="lt1">
            <a:alpha val="90000"/>
            <a:hueOff val="0"/>
            <a:satOff val="0"/>
            <a:lumOff val="0"/>
            <a:alphaOff val="0"/>
          </a:schemeClr>
        </a:solidFill>
        <a:ln w="9525" cap="flat" cmpd="sng" algn="ctr">
          <a:solidFill>
            <a:schemeClr val="accent3">
              <a:shade val="80000"/>
              <a:hueOff val="533469"/>
              <a:satOff val="-50782"/>
              <a:lumOff val="37794"/>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صندوق‌های تخصصی</a:t>
          </a:r>
          <a:endParaRPr lang="fa-IR" sz="1900" kern="1200" dirty="0"/>
        </a:p>
      </dsp:txBody>
      <dsp:txXfrm>
        <a:off x="3417212" y="2954607"/>
        <a:ext cx="2743755" cy="750245"/>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68ECE0-EAAA-4B1C-962C-7637D7527479}">
      <dsp:nvSpPr>
        <dsp:cNvPr id="0" name=""/>
        <dsp:cNvSpPr/>
      </dsp:nvSpPr>
      <dsp:spPr>
        <a:xfrm rot="16200000">
          <a:off x="-119834" y="123930"/>
          <a:ext cx="4187952" cy="3940090"/>
        </a:xfrm>
        <a:prstGeom prst="flowChartManualOperation">
          <a:avLst/>
        </a:prstGeom>
        <a:gradFill rotWithShape="0">
          <a:gsLst>
            <a:gs pos="0">
              <a:schemeClr val="accent3">
                <a:shade val="80000"/>
                <a:hueOff val="0"/>
                <a:satOff val="0"/>
                <a:lumOff val="0"/>
                <a:alphaOff val="0"/>
                <a:shade val="45000"/>
                <a:satMod val="155000"/>
              </a:schemeClr>
            </a:gs>
            <a:gs pos="60000">
              <a:schemeClr val="accent3">
                <a:shade val="80000"/>
                <a:hueOff val="0"/>
                <a:satOff val="0"/>
                <a:lumOff val="0"/>
                <a:alphaOff val="0"/>
                <a:shade val="95000"/>
                <a:satMod val="150000"/>
              </a:schemeClr>
            </a:gs>
            <a:gs pos="100000">
              <a:schemeClr val="accent3">
                <a:shade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0" tIns="0" rIns="400844" bIns="0" numCol="1" spcCol="1270" anchor="ctr" anchorCtr="0">
          <a:noAutofit/>
        </a:bodyPr>
        <a:lstStyle/>
        <a:p>
          <a:pPr lvl="0" algn="ctr" defTabSz="2800350" rtl="1">
            <a:lnSpc>
              <a:spcPct val="90000"/>
            </a:lnSpc>
            <a:spcBef>
              <a:spcPct val="0"/>
            </a:spcBef>
            <a:spcAft>
              <a:spcPct val="35000"/>
            </a:spcAft>
          </a:pPr>
          <a:r>
            <a:rPr lang="fa-IR" sz="6300" kern="1200" dirty="0" smtClean="0">
              <a:latin typeface="B Baraiya"/>
              <a:cs typeface="B Zar" pitchFamily="2" charset="-78"/>
            </a:rPr>
            <a:t>صندوق زمین و ساختمان</a:t>
          </a:r>
          <a:endParaRPr lang="fa-IR" sz="6300" kern="1200" dirty="0">
            <a:latin typeface="B Baraiya"/>
            <a:cs typeface="B Zar" pitchFamily="2" charset="-78"/>
          </a:endParaRPr>
        </a:p>
      </dsp:txBody>
      <dsp:txXfrm rot="16200000">
        <a:off x="-119834" y="123930"/>
        <a:ext cx="4187952" cy="3940090"/>
      </dsp:txXfrm>
    </dsp:sp>
    <dsp:sp modelId="{728C73CB-083A-4E51-9869-A3D663309962}">
      <dsp:nvSpPr>
        <dsp:cNvPr id="0" name=""/>
        <dsp:cNvSpPr/>
      </dsp:nvSpPr>
      <dsp:spPr>
        <a:xfrm rot="16200000">
          <a:off x="4115762" y="123930"/>
          <a:ext cx="4187952" cy="3940090"/>
        </a:xfrm>
        <a:prstGeom prst="flowChartManualOperation">
          <a:avLst/>
        </a:prstGeom>
        <a:gradFill rotWithShape="0">
          <a:gsLst>
            <a:gs pos="0">
              <a:schemeClr val="accent3">
                <a:shade val="80000"/>
                <a:hueOff val="533469"/>
                <a:satOff val="-50782"/>
                <a:lumOff val="37794"/>
                <a:alphaOff val="0"/>
                <a:shade val="45000"/>
                <a:satMod val="155000"/>
              </a:schemeClr>
            </a:gs>
            <a:gs pos="60000">
              <a:schemeClr val="accent3">
                <a:shade val="80000"/>
                <a:hueOff val="533469"/>
                <a:satOff val="-50782"/>
                <a:lumOff val="37794"/>
                <a:alphaOff val="0"/>
                <a:shade val="95000"/>
                <a:satMod val="150000"/>
              </a:schemeClr>
            </a:gs>
            <a:gs pos="100000">
              <a:schemeClr val="accent3">
                <a:shade val="80000"/>
                <a:hueOff val="533469"/>
                <a:satOff val="-50782"/>
                <a:lumOff val="3779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0" tIns="0" rIns="400844" bIns="0" numCol="1" spcCol="1270" anchor="ctr" anchorCtr="0">
          <a:noAutofit/>
        </a:bodyPr>
        <a:lstStyle/>
        <a:p>
          <a:pPr lvl="0" algn="ctr" defTabSz="2800350" rtl="1">
            <a:lnSpc>
              <a:spcPct val="90000"/>
            </a:lnSpc>
            <a:spcBef>
              <a:spcPct val="0"/>
            </a:spcBef>
            <a:spcAft>
              <a:spcPct val="35000"/>
            </a:spcAft>
          </a:pPr>
          <a:r>
            <a:rPr lang="fa-IR" sz="6300" kern="1200" dirty="0" smtClean="0">
              <a:latin typeface="B Baraiya"/>
              <a:cs typeface="B Zar" pitchFamily="2" charset="-78"/>
            </a:rPr>
            <a:t>صندوق بهره‌برداري</a:t>
          </a:r>
          <a:endParaRPr lang="fa-IR" sz="6300" kern="1200" dirty="0">
            <a:latin typeface="B Baraiya"/>
            <a:cs typeface="B Zar" pitchFamily="2" charset="-78"/>
          </a:endParaRPr>
        </a:p>
      </dsp:txBody>
      <dsp:txXfrm rot="16200000">
        <a:off x="4115762" y="123930"/>
        <a:ext cx="4187952" cy="3940090"/>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FDB403-D76D-4CFB-A1E0-927D0C45DCE9}">
      <dsp:nvSpPr>
        <dsp:cNvPr id="0" name=""/>
        <dsp:cNvSpPr/>
      </dsp:nvSpPr>
      <dsp:spPr>
        <a:xfrm>
          <a:off x="0" y="0"/>
          <a:ext cx="6671310" cy="125730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تأمین منابع مالی مورد نیاز برای پروژۀ ساختمانی</a:t>
          </a:r>
          <a:endParaRPr lang="en-US" sz="1700" kern="1200" dirty="0">
            <a:latin typeface="Arial Unicode MS" pitchFamily="34" charset="-128"/>
            <a:ea typeface="Arial Unicode MS" pitchFamily="34" charset="-128"/>
            <a:cs typeface="Arial Unicode MS" pitchFamily="34" charset="-128"/>
          </a:endParaRPr>
        </a:p>
      </dsp:txBody>
      <dsp:txXfrm>
        <a:off x="0" y="0"/>
        <a:ext cx="5388235" cy="1257300"/>
      </dsp:txXfrm>
    </dsp:sp>
    <dsp:sp modelId="{53AC1C14-80D7-47A9-B91D-BB1494A54403}">
      <dsp:nvSpPr>
        <dsp:cNvPr id="0" name=""/>
        <dsp:cNvSpPr/>
      </dsp:nvSpPr>
      <dsp:spPr>
        <a:xfrm>
          <a:off x="588644" y="1466850"/>
          <a:ext cx="6671310" cy="1257300"/>
        </a:xfrm>
        <a:prstGeom prst="roundRect">
          <a:avLst>
            <a:gd name="adj" fmla="val 10000"/>
          </a:avLst>
        </a:prstGeom>
        <a:gradFill rotWithShape="0">
          <a:gsLst>
            <a:gs pos="0">
              <a:schemeClr val="accent2">
                <a:hueOff val="-4533601"/>
                <a:satOff val="2618"/>
                <a:lumOff val="-4804"/>
                <a:alphaOff val="0"/>
                <a:shade val="45000"/>
                <a:satMod val="155000"/>
              </a:schemeClr>
            </a:gs>
            <a:gs pos="60000">
              <a:schemeClr val="accent2">
                <a:hueOff val="-4533601"/>
                <a:satOff val="2618"/>
                <a:lumOff val="-4804"/>
                <a:alphaOff val="0"/>
                <a:shade val="95000"/>
                <a:satMod val="150000"/>
              </a:schemeClr>
            </a:gs>
            <a:gs pos="100000">
              <a:schemeClr val="accent2">
                <a:hueOff val="-4533601"/>
                <a:satOff val="2618"/>
                <a:lumOff val="-480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بهره‌مندی سرمایه‌گذاران خرد از سود ناشی از ساخت و ساز</a:t>
          </a:r>
          <a:endParaRPr lang="en-US" sz="1700" kern="1200" dirty="0">
            <a:latin typeface="Arial Unicode MS" pitchFamily="34" charset="-128"/>
            <a:ea typeface="Arial Unicode MS" pitchFamily="34" charset="-128"/>
            <a:cs typeface="Arial Unicode MS" pitchFamily="34" charset="-128"/>
          </a:endParaRPr>
        </a:p>
      </dsp:txBody>
      <dsp:txXfrm>
        <a:off x="588644" y="1466850"/>
        <a:ext cx="5265420" cy="1257299"/>
      </dsp:txXfrm>
    </dsp:sp>
    <dsp:sp modelId="{FFFBC247-98FA-404C-807A-B9F420BDB0F7}">
      <dsp:nvSpPr>
        <dsp:cNvPr id="0" name=""/>
        <dsp:cNvSpPr/>
      </dsp:nvSpPr>
      <dsp:spPr>
        <a:xfrm>
          <a:off x="1177289" y="2933700"/>
          <a:ext cx="6671310" cy="1257300"/>
        </a:xfrm>
        <a:prstGeom prst="roundRect">
          <a:avLst>
            <a:gd name="adj" fmla="val 10000"/>
          </a:avLst>
        </a:prstGeom>
        <a:gradFill rotWithShape="0">
          <a:gsLst>
            <a:gs pos="0">
              <a:schemeClr val="accent2">
                <a:hueOff val="-9067202"/>
                <a:satOff val="5236"/>
                <a:lumOff val="-9607"/>
                <a:alphaOff val="0"/>
                <a:shade val="45000"/>
                <a:satMod val="155000"/>
              </a:schemeClr>
            </a:gs>
            <a:gs pos="60000">
              <a:schemeClr val="accent2">
                <a:hueOff val="-9067202"/>
                <a:satOff val="5236"/>
                <a:lumOff val="-9607"/>
                <a:alphaOff val="0"/>
                <a:shade val="95000"/>
                <a:satMod val="150000"/>
              </a:schemeClr>
            </a:gs>
            <a:gs pos="100000">
              <a:schemeClr val="accent2">
                <a:hueOff val="-9067202"/>
                <a:satOff val="5236"/>
                <a:lumOff val="-960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مصونیت سرمایه‌گذاران خرد از افزایش قیمت بخش مسکن</a:t>
          </a:r>
          <a:endParaRPr lang="en-US" sz="1700" kern="1200" dirty="0">
            <a:latin typeface="Arial Unicode MS" pitchFamily="34" charset="-128"/>
            <a:ea typeface="Arial Unicode MS" pitchFamily="34" charset="-128"/>
            <a:cs typeface="Arial Unicode MS" pitchFamily="34" charset="-128"/>
          </a:endParaRPr>
        </a:p>
      </dsp:txBody>
      <dsp:txXfrm>
        <a:off x="1177289" y="2933700"/>
        <a:ext cx="5265420" cy="1257299"/>
      </dsp:txXfrm>
    </dsp:sp>
    <dsp:sp modelId="{2D96D124-C58B-4853-A14A-D19ABF7EE42E}">
      <dsp:nvSpPr>
        <dsp:cNvPr id="0" name=""/>
        <dsp:cNvSpPr/>
      </dsp:nvSpPr>
      <dsp:spPr>
        <a:xfrm>
          <a:off x="5854065" y="953452"/>
          <a:ext cx="817245" cy="81724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endParaRPr lang="fa-IR" sz="1700" kern="1200">
            <a:latin typeface="Arial Unicode MS" pitchFamily="34" charset="-128"/>
            <a:ea typeface="Arial Unicode MS" pitchFamily="34" charset="-128"/>
            <a:cs typeface="Arial Unicode MS" pitchFamily="34" charset="-128"/>
          </a:endParaRPr>
        </a:p>
      </dsp:txBody>
      <dsp:txXfrm>
        <a:off x="5854065" y="953452"/>
        <a:ext cx="817245" cy="817245"/>
      </dsp:txXfrm>
    </dsp:sp>
    <dsp:sp modelId="{D2C62ED9-FDD1-48E3-839D-B4F86B040A99}">
      <dsp:nvSpPr>
        <dsp:cNvPr id="0" name=""/>
        <dsp:cNvSpPr/>
      </dsp:nvSpPr>
      <dsp:spPr>
        <a:xfrm>
          <a:off x="6442710" y="2411920"/>
          <a:ext cx="817245" cy="817245"/>
        </a:xfrm>
        <a:prstGeom prst="downArrow">
          <a:avLst>
            <a:gd name="adj1" fmla="val 55000"/>
            <a:gd name="adj2" fmla="val 45000"/>
          </a:avLst>
        </a:prstGeom>
        <a:solidFill>
          <a:schemeClr val="accent2">
            <a:tint val="40000"/>
            <a:alpha val="90000"/>
            <a:hueOff val="-8695070"/>
            <a:satOff val="-10141"/>
            <a:lumOff val="-1691"/>
            <a:alphaOff val="0"/>
          </a:schemeClr>
        </a:solidFill>
        <a:ln w="9525" cap="flat" cmpd="sng" algn="ctr">
          <a:solidFill>
            <a:schemeClr val="accent2">
              <a:tint val="40000"/>
              <a:alpha val="90000"/>
              <a:hueOff val="-8695070"/>
              <a:satOff val="-10141"/>
              <a:lumOff val="-1691"/>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endParaRPr lang="fa-IR" sz="1700" kern="1200">
            <a:latin typeface="Arial Unicode MS" pitchFamily="34" charset="-128"/>
            <a:ea typeface="Arial Unicode MS" pitchFamily="34" charset="-128"/>
            <a:cs typeface="Arial Unicode MS" pitchFamily="34" charset="-128"/>
          </a:endParaRPr>
        </a:p>
      </dsp:txBody>
      <dsp:txXfrm>
        <a:off x="6442710" y="2411920"/>
        <a:ext cx="817245" cy="817245"/>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A8F0B3-E401-494E-9B89-1ACD04718E59}">
      <dsp:nvSpPr>
        <dsp:cNvPr id="0" name=""/>
        <dsp:cNvSpPr/>
      </dsp:nvSpPr>
      <dsp:spPr>
        <a:xfrm>
          <a:off x="57804" y="1323012"/>
          <a:ext cx="4010504" cy="2055580"/>
        </a:xfrm>
        <a:prstGeom prst="rect">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تخصیص وجوه به خرید و اجاره</a:t>
          </a:r>
        </a:p>
        <a:p>
          <a:pPr lvl="0" algn="ctr" defTabSz="889000" rtl="1">
            <a:lnSpc>
              <a:spcPct val="90000"/>
            </a:lnSpc>
            <a:spcBef>
              <a:spcPct val="0"/>
            </a:spcBef>
            <a:spcAft>
              <a:spcPct val="35000"/>
            </a:spcAft>
          </a:pPr>
          <a:r>
            <a:rPr lang="fa-IR" sz="2000" kern="1200" dirty="0" smtClean="0">
              <a:cs typeface="B Nazanin" pitchFamily="2" charset="-78"/>
            </a:rPr>
            <a:t>تحریک طرف تقاضا</a:t>
          </a:r>
          <a:endParaRPr lang="fa-IR" sz="2000" kern="1200" dirty="0">
            <a:cs typeface="B Nazanin" pitchFamily="2" charset="-78"/>
          </a:endParaRPr>
        </a:p>
      </dsp:txBody>
      <dsp:txXfrm>
        <a:off x="699485" y="1323012"/>
        <a:ext cx="3368823" cy="2055580"/>
      </dsp:txXfrm>
    </dsp:sp>
    <dsp:sp modelId="{60ADCCCF-A7CC-43FF-8C64-A87B411A5139}">
      <dsp:nvSpPr>
        <dsp:cNvPr id="0" name=""/>
        <dsp:cNvSpPr/>
      </dsp:nvSpPr>
      <dsp:spPr>
        <a:xfrm>
          <a:off x="1503111" y="115001"/>
          <a:ext cx="1384572" cy="1384572"/>
        </a:xfrm>
        <a:prstGeom prst="ellipse">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r>
            <a:rPr lang="fa-IR" sz="1900" kern="1200" dirty="0" smtClean="0">
              <a:cs typeface="+mn-cs"/>
            </a:rPr>
            <a:t>تراست املاک و مستغلات</a:t>
          </a:r>
          <a:endParaRPr lang="fa-IR" sz="1900" kern="1200" dirty="0">
            <a:cs typeface="+mn-cs"/>
          </a:endParaRPr>
        </a:p>
      </dsp:txBody>
      <dsp:txXfrm>
        <a:off x="1503111" y="115001"/>
        <a:ext cx="1384572" cy="1384572"/>
      </dsp:txXfrm>
    </dsp:sp>
    <dsp:sp modelId="{78442DC1-C8C5-4620-857A-80094E0A2D39}">
      <dsp:nvSpPr>
        <dsp:cNvPr id="0" name=""/>
        <dsp:cNvSpPr/>
      </dsp:nvSpPr>
      <dsp:spPr>
        <a:xfrm>
          <a:off x="4342306" y="1323012"/>
          <a:ext cx="3780534" cy="2095628"/>
        </a:xfrm>
        <a:prstGeom prst="rect">
          <a:avLst/>
        </a:prstGeom>
        <a:solidFill>
          <a:schemeClr val="accent2">
            <a:tint val="40000"/>
            <a:alpha val="90000"/>
            <a:hueOff val="-8695070"/>
            <a:satOff val="-10141"/>
            <a:lumOff val="-1691"/>
            <a:alphaOff val="0"/>
          </a:schemeClr>
        </a:solidFill>
        <a:ln w="42500" cap="flat" cmpd="sng" algn="ctr">
          <a:solidFill>
            <a:schemeClr val="accent2">
              <a:tint val="40000"/>
              <a:alpha val="90000"/>
              <a:hueOff val="-8695070"/>
              <a:satOff val="-10141"/>
              <a:lumOff val="-16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تخصیص وجوه به ساخت پروژه</a:t>
          </a:r>
        </a:p>
        <a:p>
          <a:pPr lvl="0" algn="ctr" defTabSz="889000" rtl="1">
            <a:lnSpc>
              <a:spcPct val="90000"/>
            </a:lnSpc>
            <a:spcBef>
              <a:spcPct val="0"/>
            </a:spcBef>
            <a:spcAft>
              <a:spcPct val="35000"/>
            </a:spcAft>
          </a:pPr>
          <a:r>
            <a:rPr lang="fa-IR" sz="2000" kern="1200" dirty="0" smtClean="0">
              <a:cs typeface="B Nazanin" pitchFamily="2" charset="-78"/>
            </a:rPr>
            <a:t>تحریک طرف عرضه</a:t>
          </a:r>
          <a:endParaRPr lang="fa-IR" sz="2000" kern="1200" dirty="0">
            <a:cs typeface="B Nazanin" pitchFamily="2" charset="-78"/>
          </a:endParaRPr>
        </a:p>
      </dsp:txBody>
      <dsp:txXfrm>
        <a:off x="4947191" y="1323012"/>
        <a:ext cx="3175648" cy="2095628"/>
      </dsp:txXfrm>
    </dsp:sp>
    <dsp:sp modelId="{F292AF64-0ACF-456F-9022-9747E96B7175}">
      <dsp:nvSpPr>
        <dsp:cNvPr id="0" name=""/>
        <dsp:cNvSpPr/>
      </dsp:nvSpPr>
      <dsp:spPr>
        <a:xfrm>
          <a:off x="5594882" y="115001"/>
          <a:ext cx="1384572" cy="1384572"/>
        </a:xfrm>
        <a:prstGeom prst="ellipse">
          <a:avLst/>
        </a:prstGeom>
        <a:solidFill>
          <a:schemeClr val="accent2">
            <a:hueOff val="-9067202"/>
            <a:satOff val="5236"/>
            <a:lumOff val="-960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r>
            <a:rPr lang="fa-IR" sz="1900" kern="1200" dirty="0" smtClean="0">
              <a:cs typeface="+mn-cs"/>
            </a:rPr>
            <a:t>صندوق زمین و ساختمان</a:t>
          </a:r>
          <a:endParaRPr lang="fa-IR" sz="1900" kern="1200" dirty="0">
            <a:cs typeface="+mn-cs"/>
          </a:endParaRPr>
        </a:p>
      </dsp:txBody>
      <dsp:txXfrm>
        <a:off x="5594882" y="115001"/>
        <a:ext cx="1384572" cy="1384572"/>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63F11D-121D-4AF3-B6F9-70AE4FF61569}">
      <dsp:nvSpPr>
        <dsp:cNvPr id="0" name=""/>
        <dsp:cNvSpPr/>
      </dsp:nvSpPr>
      <dsp:spPr>
        <a:xfrm>
          <a:off x="551048" y="1116733"/>
          <a:ext cx="6546849" cy="921321"/>
        </a:xfrm>
        <a:prstGeom prst="roundRect">
          <a:avLst>
            <a:gd name="adj" fmla="val 10000"/>
          </a:avLst>
        </a:prstGeom>
        <a:solidFill>
          <a:schemeClr val="accent2">
            <a:hueOff val="0"/>
            <a:satOff val="0"/>
            <a:lumOff val="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a-IR" sz="2800" b="0" kern="1200" cap="none" spc="0" dirty="0" smtClean="0">
              <a:ln w="18415" cmpd="sng">
                <a:prstDash val="solid"/>
              </a:ln>
              <a:effectLst>
                <a:outerShdw blurRad="38100" dist="38100" dir="2700000" algn="tl">
                  <a:srgbClr val="000000">
                    <a:alpha val="43137"/>
                  </a:srgbClr>
                </a:outerShdw>
              </a:effectLst>
              <a:cs typeface="B Nazanin" pitchFamily="2" charset="-78"/>
            </a:rPr>
            <a:t>تخصیص وجوه به پروژۀ ساختمانی</a:t>
          </a:r>
          <a:endParaRPr lang="en-US" sz="2800" b="0" kern="1200" cap="none" spc="0" dirty="0">
            <a:ln w="18415" cmpd="sng">
              <a:prstDash val="solid"/>
            </a:ln>
            <a:effectLst>
              <a:outerShdw blurRad="38100" dist="38100" dir="2700000" algn="tl">
                <a:srgbClr val="000000">
                  <a:alpha val="43137"/>
                </a:srgbClr>
              </a:outerShdw>
            </a:effectLst>
            <a:cs typeface="B Nazanin" pitchFamily="2" charset="-78"/>
          </a:endParaRPr>
        </a:p>
      </dsp:txBody>
      <dsp:txXfrm>
        <a:off x="551048" y="1116733"/>
        <a:ext cx="5528789" cy="921321"/>
      </dsp:txXfrm>
    </dsp:sp>
    <dsp:sp modelId="{8B73328C-C8BB-4B91-BB90-A6AE0CDA6AA2}">
      <dsp:nvSpPr>
        <dsp:cNvPr id="0" name=""/>
        <dsp:cNvSpPr/>
      </dsp:nvSpPr>
      <dsp:spPr>
        <a:xfrm>
          <a:off x="1096531" y="2175109"/>
          <a:ext cx="6546849" cy="921321"/>
        </a:xfrm>
        <a:prstGeom prst="roundRect">
          <a:avLst>
            <a:gd name="adj" fmla="val 10000"/>
          </a:avLst>
        </a:prstGeom>
        <a:solidFill>
          <a:schemeClr val="accent3">
            <a:hueOff val="0"/>
            <a:satOff val="0"/>
            <a:lumOff val="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a-IR" sz="2800" b="0" kern="1200" cap="none" spc="0" dirty="0" smtClean="0">
              <a:ln w="18415" cmpd="sng">
                <a:prstDash val="solid"/>
              </a:ln>
              <a:effectLst>
                <a:outerShdw blurRad="38100" dist="38100" dir="2700000" algn="tl">
                  <a:srgbClr val="000000">
                    <a:alpha val="43137"/>
                  </a:srgbClr>
                </a:outerShdw>
              </a:effectLst>
              <a:cs typeface="B Nazanin" pitchFamily="2" charset="-78"/>
            </a:rPr>
            <a:t>فروش واحدهای ساختمانی پروژه</a:t>
          </a:r>
          <a:endParaRPr lang="en-US" sz="2800" b="0" kern="1200" cap="none" spc="0" dirty="0">
            <a:ln w="18415" cmpd="sng">
              <a:prstDash val="solid"/>
            </a:ln>
            <a:effectLst>
              <a:outerShdw blurRad="38100" dist="38100" dir="2700000" algn="tl">
                <a:srgbClr val="000000">
                  <a:alpha val="43137"/>
                </a:srgbClr>
              </a:outerShdw>
            </a:effectLst>
            <a:cs typeface="B Nazanin" pitchFamily="2" charset="-78"/>
          </a:endParaRPr>
        </a:p>
      </dsp:txBody>
      <dsp:txXfrm>
        <a:off x="1096531" y="2175109"/>
        <a:ext cx="5399691" cy="921321"/>
      </dsp:txXfrm>
    </dsp:sp>
    <dsp:sp modelId="{98AD9D36-1ACC-479F-AA6F-715D9873B792}">
      <dsp:nvSpPr>
        <dsp:cNvPr id="0" name=""/>
        <dsp:cNvSpPr/>
      </dsp:nvSpPr>
      <dsp:spPr>
        <a:xfrm>
          <a:off x="1636646" y="3266503"/>
          <a:ext cx="6546849" cy="921321"/>
        </a:xfrm>
        <a:prstGeom prst="roundRect">
          <a:avLst>
            <a:gd name="adj" fmla="val 10000"/>
          </a:avLst>
        </a:prstGeom>
        <a:solidFill>
          <a:schemeClr val="accent4">
            <a:hueOff val="0"/>
            <a:satOff val="0"/>
            <a:lumOff val="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a-IR" sz="2800" b="0" kern="1200" cap="none" spc="0" dirty="0" smtClean="0">
              <a:ln w="18415" cmpd="sng">
                <a:prstDash val="solid"/>
              </a:ln>
              <a:effectLst>
                <a:outerShdw blurRad="38100" dist="38100" dir="2700000" algn="tl">
                  <a:srgbClr val="000000">
                    <a:alpha val="43137"/>
                  </a:srgbClr>
                </a:outerShdw>
              </a:effectLst>
              <a:cs typeface="B Nazanin" pitchFamily="2" charset="-78"/>
            </a:rPr>
            <a:t>اعطای وجوه بدست آمده به سرمایه گذران</a:t>
          </a:r>
          <a:endParaRPr lang="en-US" sz="2800" b="0" kern="1200" cap="none" spc="0" dirty="0">
            <a:ln w="18415" cmpd="sng">
              <a:prstDash val="solid"/>
            </a:ln>
            <a:effectLst>
              <a:outerShdw blurRad="38100" dist="38100" dir="2700000" algn="tl">
                <a:srgbClr val="000000">
                  <a:alpha val="43137"/>
                </a:srgbClr>
              </a:outerShdw>
            </a:effectLst>
            <a:cs typeface="B Nazanin" pitchFamily="2" charset="-78"/>
          </a:endParaRPr>
        </a:p>
      </dsp:txBody>
      <dsp:txXfrm>
        <a:off x="1636646" y="3266503"/>
        <a:ext cx="5407875" cy="921321"/>
      </dsp:txXfrm>
    </dsp:sp>
    <dsp:sp modelId="{9D9048BC-B5AF-4C06-BF3A-30B4D0B81428}">
      <dsp:nvSpPr>
        <dsp:cNvPr id="0" name=""/>
        <dsp:cNvSpPr/>
      </dsp:nvSpPr>
      <dsp:spPr>
        <a:xfrm>
          <a:off x="0" y="75598"/>
          <a:ext cx="6546849" cy="921321"/>
        </a:xfrm>
        <a:prstGeom prst="roundRect">
          <a:avLst>
            <a:gd name="adj" fmla="val 10000"/>
          </a:avLst>
        </a:prstGeom>
        <a:solidFill>
          <a:schemeClr val="accent5">
            <a:hueOff val="0"/>
            <a:satOff val="0"/>
            <a:lumOff val="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a-IR" sz="2800" b="0" kern="1200" cap="none" spc="0" dirty="0" smtClean="0">
              <a:ln w="18415" cmpd="sng">
                <a:prstDash val="solid"/>
              </a:ln>
              <a:effectLst>
                <a:outerShdw blurRad="38100" dist="38100" dir="2700000" algn="tl">
                  <a:srgbClr val="000000">
                    <a:alpha val="43137"/>
                  </a:srgbClr>
                </a:outerShdw>
              </a:effectLst>
              <a:cs typeface="B Nazanin" pitchFamily="2" charset="-78"/>
            </a:rPr>
            <a:t>جمع آوری وجوه از سرمایه گذاران</a:t>
          </a:r>
          <a:endParaRPr lang="en-US" sz="2800" b="0" kern="1200" cap="none" spc="0" dirty="0">
            <a:ln w="18415" cmpd="sng">
              <a:prstDash val="solid"/>
            </a:ln>
            <a:effectLst>
              <a:outerShdw blurRad="38100" dist="38100" dir="2700000" algn="tl">
                <a:srgbClr val="000000">
                  <a:alpha val="43137"/>
                </a:srgbClr>
              </a:outerShdw>
            </a:effectLst>
            <a:cs typeface="B Nazanin" pitchFamily="2" charset="-78"/>
          </a:endParaRPr>
        </a:p>
      </dsp:txBody>
      <dsp:txXfrm>
        <a:off x="0" y="75598"/>
        <a:ext cx="5399691" cy="921321"/>
      </dsp:txXfrm>
    </dsp:sp>
    <dsp:sp modelId="{D417F613-C45D-44E4-88DD-5951F022A04B}">
      <dsp:nvSpPr>
        <dsp:cNvPr id="0" name=""/>
        <dsp:cNvSpPr/>
      </dsp:nvSpPr>
      <dsp:spPr>
        <a:xfrm>
          <a:off x="6444366" y="1685345"/>
          <a:ext cx="598858" cy="598858"/>
        </a:xfrm>
        <a:prstGeom prst="downArrow">
          <a:avLst>
            <a:gd name="adj1" fmla="val 55000"/>
            <a:gd name="adj2" fmla="val 45000"/>
          </a:avLst>
        </a:prstGeom>
        <a:solidFill>
          <a:schemeClr val="accent2">
            <a:tint val="40000"/>
            <a:alpha val="90000"/>
            <a:hueOff val="0"/>
            <a:satOff val="0"/>
            <a:lumOff val="0"/>
            <a:alphaOff val="0"/>
          </a:schemeClr>
        </a:solidFill>
        <a:ln>
          <a:noFill/>
        </a:ln>
        <a:effectLst>
          <a:outerShdw blurRad="65500" dist="38100" dir="5400000" rotWithShape="0">
            <a:srgbClr val="000000">
              <a:alpha val="40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cs typeface="2  Nazanin" pitchFamily="2" charset="-78"/>
          </a:endParaRPr>
        </a:p>
      </dsp:txBody>
      <dsp:txXfrm>
        <a:off x="6444366" y="1685345"/>
        <a:ext cx="598858" cy="598858"/>
      </dsp:txXfrm>
    </dsp:sp>
    <dsp:sp modelId="{84B3260C-1EC0-49B6-B474-53D2C8EB6886}">
      <dsp:nvSpPr>
        <dsp:cNvPr id="0" name=""/>
        <dsp:cNvSpPr/>
      </dsp:nvSpPr>
      <dsp:spPr>
        <a:xfrm>
          <a:off x="6992665" y="2774180"/>
          <a:ext cx="598858" cy="598858"/>
        </a:xfrm>
        <a:prstGeom prst="downArrow">
          <a:avLst>
            <a:gd name="adj1" fmla="val 55000"/>
            <a:gd name="adj2" fmla="val 45000"/>
          </a:avLst>
        </a:prstGeom>
        <a:solidFill>
          <a:schemeClr val="accent3">
            <a:tint val="40000"/>
            <a:alpha val="90000"/>
            <a:hueOff val="0"/>
            <a:satOff val="0"/>
            <a:lumOff val="0"/>
            <a:alphaOff val="0"/>
          </a:schemeClr>
        </a:solidFill>
        <a:ln>
          <a:noFill/>
        </a:ln>
        <a:effectLst>
          <a:outerShdw blurRad="65500" dist="38100" dir="5400000" rotWithShape="0">
            <a:srgbClr val="000000">
              <a:alpha val="40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cs typeface="2  Nazanin" pitchFamily="2" charset="-78"/>
          </a:endParaRPr>
        </a:p>
      </dsp:txBody>
      <dsp:txXfrm>
        <a:off x="6992665" y="2774180"/>
        <a:ext cx="598858" cy="598858"/>
      </dsp:txXfrm>
    </dsp:sp>
    <dsp:sp modelId="{A9CE153A-7B42-48BF-A716-F37756CF77BA}">
      <dsp:nvSpPr>
        <dsp:cNvPr id="0" name=""/>
        <dsp:cNvSpPr/>
      </dsp:nvSpPr>
      <dsp:spPr>
        <a:xfrm>
          <a:off x="6014894" y="755984"/>
          <a:ext cx="598858" cy="598858"/>
        </a:xfrm>
        <a:prstGeom prst="downArrow">
          <a:avLst>
            <a:gd name="adj1" fmla="val 55000"/>
            <a:gd name="adj2" fmla="val 45000"/>
          </a:avLst>
        </a:prstGeom>
        <a:solidFill>
          <a:schemeClr val="accent4">
            <a:tint val="40000"/>
            <a:alpha val="90000"/>
            <a:hueOff val="0"/>
            <a:satOff val="0"/>
            <a:lumOff val="0"/>
            <a:alphaOff val="0"/>
          </a:schemeClr>
        </a:solidFill>
        <a:ln>
          <a:noFill/>
        </a:ln>
        <a:effectLst>
          <a:outerShdw blurRad="65500" dist="38100" dir="5400000" rotWithShape="0">
            <a:srgbClr val="000000">
              <a:alpha val="40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cs typeface="2  Nazanin" pitchFamily="2" charset="-78"/>
          </a:endParaRPr>
        </a:p>
      </dsp:txBody>
      <dsp:txXfrm>
        <a:off x="6014894" y="755984"/>
        <a:ext cx="598858" cy="598858"/>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90795A-6727-4EE4-9D4A-45D12101D2A5}">
      <dsp:nvSpPr>
        <dsp:cNvPr id="0" name=""/>
        <dsp:cNvSpPr/>
      </dsp:nvSpPr>
      <dsp:spPr>
        <a:xfrm rot="5400000">
          <a:off x="4525209" y="-1543896"/>
          <a:ext cx="1934572" cy="516940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rtl="1">
            <a:lnSpc>
              <a:spcPct val="90000"/>
            </a:lnSpc>
            <a:spcBef>
              <a:spcPct val="0"/>
            </a:spcBef>
            <a:spcAft>
              <a:spcPct val="15000"/>
            </a:spcAft>
            <a:buChar char="••"/>
          </a:pPr>
          <a:r>
            <a:rPr lang="fa-IR" sz="2000" kern="1200" dirty="0" smtClean="0"/>
            <a:t>اوراق قرض‌الحسنه</a:t>
          </a:r>
          <a:endParaRPr lang="fa-IR" sz="2000" kern="1200" dirty="0">
            <a:cs typeface="B Mitra" pitchFamily="2" charset="-78"/>
          </a:endParaRPr>
        </a:p>
      </dsp:txBody>
      <dsp:txXfrm rot="5400000">
        <a:off x="4525209" y="-1543896"/>
        <a:ext cx="1934572" cy="5169408"/>
      </dsp:txXfrm>
    </dsp:sp>
    <dsp:sp modelId="{E2E98316-C1F7-46EE-BF0A-8A5804429177}">
      <dsp:nvSpPr>
        <dsp:cNvPr id="0" name=""/>
        <dsp:cNvSpPr/>
      </dsp:nvSpPr>
      <dsp:spPr>
        <a:xfrm>
          <a:off x="0" y="52"/>
          <a:ext cx="2907792" cy="2081510"/>
        </a:xfrm>
        <a:prstGeom prst="flowChartAlternateProcess">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ابزار غیرانتفاعی</a:t>
          </a:r>
          <a:endParaRPr lang="fa-IR" sz="3200" kern="1200" dirty="0">
            <a:cs typeface="B Nazanin" pitchFamily="2" charset="-78"/>
          </a:endParaRPr>
        </a:p>
      </dsp:txBody>
      <dsp:txXfrm>
        <a:off x="0" y="52"/>
        <a:ext cx="2907792" cy="2081510"/>
      </dsp:txXfrm>
    </dsp:sp>
    <dsp:sp modelId="{BB741119-9984-410A-A606-AEAEB65329A2}">
      <dsp:nvSpPr>
        <dsp:cNvPr id="0" name=""/>
        <dsp:cNvSpPr/>
      </dsp:nvSpPr>
      <dsp:spPr>
        <a:xfrm rot="5400000">
          <a:off x="4565557" y="526955"/>
          <a:ext cx="1853876" cy="516940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rtl="1">
            <a:lnSpc>
              <a:spcPct val="90000"/>
            </a:lnSpc>
            <a:spcBef>
              <a:spcPct val="0"/>
            </a:spcBef>
            <a:spcAft>
              <a:spcPct val="15000"/>
            </a:spcAft>
            <a:buChar char="••"/>
          </a:pPr>
          <a:r>
            <a:rPr lang="fa-IR" sz="2000" kern="1200" dirty="0" smtClean="0"/>
            <a:t>ابزار با بازدهی معین</a:t>
          </a:r>
          <a:endParaRPr lang="fa-IR" sz="2000" kern="1200" dirty="0"/>
        </a:p>
        <a:p>
          <a:pPr marL="228600" lvl="1" indent="-228600" algn="ctr" defTabSz="889000" rtl="1">
            <a:lnSpc>
              <a:spcPct val="90000"/>
            </a:lnSpc>
            <a:spcBef>
              <a:spcPct val="0"/>
            </a:spcBef>
            <a:spcAft>
              <a:spcPct val="15000"/>
            </a:spcAft>
            <a:buChar char="••"/>
          </a:pPr>
          <a:endParaRPr lang="fa-IR" sz="2000" kern="1200" dirty="0"/>
        </a:p>
        <a:p>
          <a:pPr marL="228600" lvl="1" indent="-228600" algn="ctr" defTabSz="889000" rtl="1">
            <a:lnSpc>
              <a:spcPct val="90000"/>
            </a:lnSpc>
            <a:spcBef>
              <a:spcPct val="0"/>
            </a:spcBef>
            <a:spcAft>
              <a:spcPct val="15000"/>
            </a:spcAft>
            <a:buChar char="••"/>
          </a:pPr>
          <a:endParaRPr lang="fa-IR" sz="2000" kern="1200" dirty="0"/>
        </a:p>
        <a:p>
          <a:pPr marL="228600" lvl="1" indent="-228600" algn="ctr" defTabSz="889000" rtl="1">
            <a:lnSpc>
              <a:spcPct val="90000"/>
            </a:lnSpc>
            <a:spcBef>
              <a:spcPct val="0"/>
            </a:spcBef>
            <a:spcAft>
              <a:spcPct val="15000"/>
            </a:spcAft>
            <a:buChar char="••"/>
          </a:pPr>
          <a:r>
            <a:rPr lang="fa-IR" sz="2000" kern="1200" dirty="0" smtClean="0"/>
            <a:t>ابزار با بازدهی انتظاری</a:t>
          </a:r>
          <a:endParaRPr lang="fa-IR" sz="2000" kern="1200" dirty="0"/>
        </a:p>
      </dsp:txBody>
      <dsp:txXfrm rot="5400000">
        <a:off x="4565557" y="526955"/>
        <a:ext cx="1853876" cy="5169408"/>
      </dsp:txXfrm>
    </dsp:sp>
    <dsp:sp modelId="{36E7F210-4DC9-45B9-AB05-2D6D2547774F}">
      <dsp:nvSpPr>
        <dsp:cNvPr id="0" name=""/>
        <dsp:cNvSpPr/>
      </dsp:nvSpPr>
      <dsp:spPr>
        <a:xfrm>
          <a:off x="0" y="2070842"/>
          <a:ext cx="2907792" cy="2081510"/>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ابزار انتفاعی</a:t>
          </a:r>
          <a:endParaRPr lang="fa-IR" sz="3200" kern="1200" dirty="0">
            <a:cs typeface="B Nazanin" pitchFamily="2" charset="-78"/>
          </a:endParaRPr>
        </a:p>
      </dsp:txBody>
      <dsp:txXfrm>
        <a:off x="0" y="2070842"/>
        <a:ext cx="2907792" cy="2081510"/>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10C765-AC5A-412E-B4AA-04FAB721DEC0}">
      <dsp:nvSpPr>
        <dsp:cNvPr id="0" name=""/>
        <dsp:cNvSpPr/>
      </dsp:nvSpPr>
      <dsp:spPr>
        <a:xfrm>
          <a:off x="4042" y="0"/>
          <a:ext cx="3888730" cy="4419600"/>
        </a:xfrm>
        <a:prstGeom prst="roundRect">
          <a:avLst>
            <a:gd name="adj" fmla="val 10000"/>
          </a:avLst>
        </a:prstGeom>
        <a:gradFill rotWithShape="0">
          <a:gsLst>
            <a:gs pos="0">
              <a:schemeClr val="accent1">
                <a:tint val="40000"/>
                <a:hueOff val="0"/>
                <a:satOff val="0"/>
                <a:lumOff val="0"/>
                <a:alphaOff val="0"/>
                <a:shade val="45000"/>
                <a:satMod val="155000"/>
              </a:schemeClr>
            </a:gs>
            <a:gs pos="60000">
              <a:schemeClr val="accent1">
                <a:tint val="40000"/>
                <a:hueOff val="0"/>
                <a:satOff val="0"/>
                <a:lumOff val="0"/>
                <a:alphaOff val="0"/>
                <a:shade val="95000"/>
                <a:satMod val="150000"/>
              </a:schemeClr>
            </a:gs>
            <a:gs pos="100000">
              <a:schemeClr val="accent1">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ابزار با بازدهی معین</a:t>
          </a:r>
          <a:endParaRPr lang="fa-IR" sz="3200" kern="1200" dirty="0">
            <a:cs typeface="B Nazanin" pitchFamily="2" charset="-78"/>
          </a:endParaRPr>
        </a:p>
      </dsp:txBody>
      <dsp:txXfrm>
        <a:off x="4042" y="0"/>
        <a:ext cx="3888730" cy="1325880"/>
      </dsp:txXfrm>
    </dsp:sp>
    <dsp:sp modelId="{35FBAB7C-E415-422D-AD8D-EE88429512B3}">
      <dsp:nvSpPr>
        <dsp:cNvPr id="0" name=""/>
        <dsp:cNvSpPr/>
      </dsp:nvSpPr>
      <dsp:spPr>
        <a:xfrm>
          <a:off x="392915" y="1325987"/>
          <a:ext cx="3110984" cy="64384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اوراق مرابحه</a:t>
          </a:r>
          <a:endParaRPr lang="fa-IR" sz="2400" kern="1200" dirty="0">
            <a:cs typeface="B Nazanin" pitchFamily="2" charset="-78"/>
          </a:endParaRPr>
        </a:p>
      </dsp:txBody>
      <dsp:txXfrm>
        <a:off x="392915" y="1325987"/>
        <a:ext cx="3110984" cy="643841"/>
      </dsp:txXfrm>
    </dsp:sp>
    <dsp:sp modelId="{E33E8497-F176-4986-A978-C945E052FDE0}">
      <dsp:nvSpPr>
        <dsp:cNvPr id="0" name=""/>
        <dsp:cNvSpPr/>
      </dsp:nvSpPr>
      <dsp:spPr>
        <a:xfrm>
          <a:off x="392915" y="2068882"/>
          <a:ext cx="3110984" cy="64384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اوراق اجاره</a:t>
          </a:r>
          <a:endParaRPr lang="fa-IR" sz="2400" kern="1200" dirty="0">
            <a:cs typeface="B Nazanin" pitchFamily="2" charset="-78"/>
          </a:endParaRPr>
        </a:p>
      </dsp:txBody>
      <dsp:txXfrm>
        <a:off x="392915" y="2068882"/>
        <a:ext cx="3110984" cy="643841"/>
      </dsp:txXfrm>
    </dsp:sp>
    <dsp:sp modelId="{0A9A8808-66F8-4F77-A7DF-C4AD63169930}">
      <dsp:nvSpPr>
        <dsp:cNvPr id="0" name=""/>
        <dsp:cNvSpPr/>
      </dsp:nvSpPr>
      <dsp:spPr>
        <a:xfrm>
          <a:off x="392915" y="2811776"/>
          <a:ext cx="3110984" cy="64384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اوراق منفعت</a:t>
          </a:r>
          <a:endParaRPr lang="fa-IR" sz="2400" kern="1200" dirty="0">
            <a:cs typeface="B Nazanin" pitchFamily="2" charset="-78"/>
          </a:endParaRPr>
        </a:p>
      </dsp:txBody>
      <dsp:txXfrm>
        <a:off x="392915" y="2811776"/>
        <a:ext cx="3110984" cy="643841"/>
      </dsp:txXfrm>
    </dsp:sp>
    <dsp:sp modelId="{7DE73B4F-BE71-4A4B-ABA5-A0D03F447FD8}">
      <dsp:nvSpPr>
        <dsp:cNvPr id="0" name=""/>
        <dsp:cNvSpPr/>
      </dsp:nvSpPr>
      <dsp:spPr>
        <a:xfrm>
          <a:off x="392915" y="3554670"/>
          <a:ext cx="3110984" cy="64384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اوراق استصناع</a:t>
          </a:r>
          <a:endParaRPr lang="fa-IR" sz="2400" kern="1200" dirty="0">
            <a:cs typeface="B Nazanin" pitchFamily="2" charset="-78"/>
          </a:endParaRPr>
        </a:p>
      </dsp:txBody>
      <dsp:txXfrm>
        <a:off x="392915" y="3554670"/>
        <a:ext cx="3110984" cy="643841"/>
      </dsp:txXfrm>
    </dsp:sp>
    <dsp:sp modelId="{0DFE19D8-339F-4CA7-B6EC-1768F7DB1AF7}">
      <dsp:nvSpPr>
        <dsp:cNvPr id="0" name=""/>
        <dsp:cNvSpPr/>
      </dsp:nvSpPr>
      <dsp:spPr>
        <a:xfrm>
          <a:off x="4184427" y="0"/>
          <a:ext cx="3888730" cy="4419600"/>
        </a:xfrm>
        <a:prstGeom prst="roundRect">
          <a:avLst>
            <a:gd name="adj" fmla="val 10000"/>
          </a:avLst>
        </a:prstGeom>
        <a:gradFill rotWithShape="0">
          <a:gsLst>
            <a:gs pos="0">
              <a:schemeClr val="accent1">
                <a:tint val="40000"/>
                <a:hueOff val="0"/>
                <a:satOff val="0"/>
                <a:lumOff val="0"/>
                <a:alphaOff val="0"/>
                <a:shade val="45000"/>
                <a:satMod val="155000"/>
              </a:schemeClr>
            </a:gs>
            <a:gs pos="60000">
              <a:schemeClr val="accent1">
                <a:tint val="40000"/>
                <a:hueOff val="0"/>
                <a:satOff val="0"/>
                <a:lumOff val="0"/>
                <a:alphaOff val="0"/>
                <a:shade val="95000"/>
                <a:satMod val="150000"/>
              </a:schemeClr>
            </a:gs>
            <a:gs pos="100000">
              <a:schemeClr val="accent1">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ابزار با بازدهی انتظاری</a:t>
          </a:r>
          <a:endParaRPr lang="fa-IR" sz="3200" kern="1200" dirty="0">
            <a:cs typeface="B Nazanin" pitchFamily="2" charset="-78"/>
          </a:endParaRPr>
        </a:p>
      </dsp:txBody>
      <dsp:txXfrm>
        <a:off x="4184427" y="0"/>
        <a:ext cx="3888730" cy="1325880"/>
      </dsp:txXfrm>
    </dsp:sp>
    <dsp:sp modelId="{EB6D242F-87B9-431B-AE7F-3BAC5C8D5C5A}">
      <dsp:nvSpPr>
        <dsp:cNvPr id="0" name=""/>
        <dsp:cNvSpPr/>
      </dsp:nvSpPr>
      <dsp:spPr>
        <a:xfrm>
          <a:off x="4573300" y="1325987"/>
          <a:ext cx="3110984" cy="64384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اوراق مشارکت</a:t>
          </a:r>
          <a:endParaRPr lang="fa-IR" sz="2400" kern="1200" dirty="0">
            <a:cs typeface="B Nazanin" pitchFamily="2" charset="-78"/>
          </a:endParaRPr>
        </a:p>
      </dsp:txBody>
      <dsp:txXfrm>
        <a:off x="4573300" y="1325987"/>
        <a:ext cx="3110984" cy="643841"/>
      </dsp:txXfrm>
    </dsp:sp>
    <dsp:sp modelId="{C2E82EC0-554B-4144-8161-A6A1760C3D4E}">
      <dsp:nvSpPr>
        <dsp:cNvPr id="0" name=""/>
        <dsp:cNvSpPr/>
      </dsp:nvSpPr>
      <dsp:spPr>
        <a:xfrm>
          <a:off x="4573300" y="2068882"/>
          <a:ext cx="3110984" cy="64384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اوراق مضاربه</a:t>
          </a:r>
          <a:endParaRPr lang="fa-IR" sz="2400" kern="1200" dirty="0">
            <a:cs typeface="B Nazanin" pitchFamily="2" charset="-78"/>
          </a:endParaRPr>
        </a:p>
      </dsp:txBody>
      <dsp:txXfrm>
        <a:off x="4573300" y="2068882"/>
        <a:ext cx="3110984" cy="643841"/>
      </dsp:txXfrm>
    </dsp:sp>
    <dsp:sp modelId="{95E2DC7A-3275-4459-94ED-9D12E9239732}">
      <dsp:nvSpPr>
        <dsp:cNvPr id="0" name=""/>
        <dsp:cNvSpPr/>
      </dsp:nvSpPr>
      <dsp:spPr>
        <a:xfrm>
          <a:off x="4573300" y="2811776"/>
          <a:ext cx="3110984" cy="64384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اوراق مزارعه</a:t>
          </a:r>
          <a:endParaRPr lang="fa-IR" sz="2400" kern="1200" dirty="0">
            <a:cs typeface="B Nazanin" pitchFamily="2" charset="-78"/>
          </a:endParaRPr>
        </a:p>
      </dsp:txBody>
      <dsp:txXfrm>
        <a:off x="4573300" y="2811776"/>
        <a:ext cx="3110984" cy="643841"/>
      </dsp:txXfrm>
    </dsp:sp>
    <dsp:sp modelId="{49E56ABB-D487-4AE7-8BCA-942100E455D2}">
      <dsp:nvSpPr>
        <dsp:cNvPr id="0" name=""/>
        <dsp:cNvSpPr/>
      </dsp:nvSpPr>
      <dsp:spPr>
        <a:xfrm>
          <a:off x="4573300" y="3554670"/>
          <a:ext cx="3110984" cy="643841"/>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اوراق مساقات</a:t>
          </a:r>
          <a:endParaRPr lang="fa-IR" sz="2400" kern="1200" dirty="0">
            <a:cs typeface="B Nazanin" pitchFamily="2" charset="-78"/>
          </a:endParaRPr>
        </a:p>
      </dsp:txBody>
      <dsp:txXfrm>
        <a:off x="4573300" y="3554670"/>
        <a:ext cx="3110984" cy="643841"/>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673D8-68F9-4CAC-86A2-D3F13F7375DF}">
      <dsp:nvSpPr>
        <dsp:cNvPr id="0" name=""/>
        <dsp:cNvSpPr/>
      </dsp:nvSpPr>
      <dsp:spPr>
        <a:xfrm>
          <a:off x="2247900" y="0"/>
          <a:ext cx="2971800" cy="2971800"/>
        </a:xfrm>
        <a:prstGeom prst="ellipse">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اوراق اجاره</a:t>
          </a:r>
          <a:endParaRPr lang="fa-IR" sz="2800" b="1" kern="1200" dirty="0">
            <a:cs typeface="B Nazanin" pitchFamily="2" charset="-78"/>
          </a:endParaRPr>
        </a:p>
      </dsp:txBody>
      <dsp:txXfrm>
        <a:off x="2683110" y="742950"/>
        <a:ext cx="2101379" cy="14859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B10734-A726-4FD4-84E1-F483BF722E3E}">
      <dsp:nvSpPr>
        <dsp:cNvPr id="0" name=""/>
        <dsp:cNvSpPr/>
      </dsp:nvSpPr>
      <dsp:spPr>
        <a:xfrm rot="16200000">
          <a:off x="-382446" y="382483"/>
          <a:ext cx="2971725" cy="2206833"/>
        </a:xfrm>
        <a:prstGeom prst="upArrow">
          <a:avLst>
            <a:gd name="adj1" fmla="val 50000"/>
            <a:gd name="adj2" fmla="val 35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fa-IR" sz="2200" kern="1200" dirty="0" smtClean="0">
              <a:latin typeface="Arial Unicode MS" pitchFamily="34" charset="-128"/>
              <a:ea typeface="Arial Unicode MS" pitchFamily="34" charset="-128"/>
              <a:cs typeface="Arial Unicode MS" pitchFamily="34" charset="-128"/>
            </a:rPr>
            <a:t>اوراق اجارۀ عادی</a:t>
          </a:r>
          <a:endParaRPr lang="fa-IR" sz="2200" kern="1200" dirty="0">
            <a:latin typeface="Arial Unicode MS" pitchFamily="34" charset="-128"/>
            <a:ea typeface="Arial Unicode MS" pitchFamily="34" charset="-128"/>
            <a:cs typeface="Arial Unicode MS" pitchFamily="34" charset="-128"/>
          </a:endParaRPr>
        </a:p>
      </dsp:txBody>
      <dsp:txXfrm rot="16200000">
        <a:off x="-382446" y="382483"/>
        <a:ext cx="2971725" cy="2206833"/>
      </dsp:txXfrm>
    </dsp:sp>
    <dsp:sp modelId="{64DAA9D6-454C-4B78-A56C-A0115F993836}">
      <dsp:nvSpPr>
        <dsp:cNvPr id="0" name=""/>
        <dsp:cNvSpPr/>
      </dsp:nvSpPr>
      <dsp:spPr>
        <a:xfrm rot="5400000">
          <a:off x="4799151" y="306288"/>
          <a:ext cx="2971725" cy="2359223"/>
        </a:xfrm>
        <a:prstGeom prst="upArrow">
          <a:avLst>
            <a:gd name="adj1" fmla="val 50000"/>
            <a:gd name="adj2" fmla="val 35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fa-IR" sz="2200" kern="1200" dirty="0" smtClean="0">
              <a:latin typeface="Arial Unicode MS" pitchFamily="34" charset="-128"/>
              <a:ea typeface="Arial Unicode MS" pitchFamily="34" charset="-128"/>
              <a:cs typeface="Arial Unicode MS" pitchFamily="34" charset="-128"/>
            </a:rPr>
            <a:t>اوراق اجاره به شرط تملیک</a:t>
          </a:r>
          <a:endParaRPr lang="fa-IR" sz="2200" kern="1200" dirty="0">
            <a:latin typeface="Arial Unicode MS" pitchFamily="34" charset="-128"/>
            <a:ea typeface="Arial Unicode MS" pitchFamily="34" charset="-128"/>
            <a:cs typeface="Arial Unicode MS" pitchFamily="34" charset="-128"/>
          </a:endParaRPr>
        </a:p>
      </dsp:txBody>
      <dsp:txXfrm rot="5400000">
        <a:off x="4799151" y="306288"/>
        <a:ext cx="2971725" cy="2359223"/>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E1408D-F883-4E59-81A1-CCEF845555AF}">
      <dsp:nvSpPr>
        <dsp:cNvPr id="0" name=""/>
        <dsp:cNvSpPr/>
      </dsp:nvSpPr>
      <dsp:spPr>
        <a:xfrm>
          <a:off x="0" y="0"/>
          <a:ext cx="8183880" cy="4187952"/>
        </a:xfrm>
        <a:prstGeom prst="snip2SameRect">
          <a:avLst/>
        </a:prstGeom>
        <a:gradFill rotWithShape="0">
          <a:gsLst>
            <a:gs pos="0">
              <a:schemeClr val="accent4">
                <a:tint val="40000"/>
                <a:hueOff val="0"/>
                <a:satOff val="0"/>
                <a:lumOff val="0"/>
                <a:alphaOff val="0"/>
                <a:shade val="45000"/>
                <a:satMod val="155000"/>
              </a:schemeClr>
            </a:gs>
            <a:gs pos="60000">
              <a:schemeClr val="accent4">
                <a:tint val="40000"/>
                <a:hueOff val="0"/>
                <a:satOff val="0"/>
                <a:lumOff val="0"/>
                <a:alphaOff val="0"/>
                <a:shade val="95000"/>
                <a:satMod val="150000"/>
              </a:schemeClr>
            </a:gs>
            <a:gs pos="100000">
              <a:schemeClr val="accent4">
                <a:tint val="40000"/>
                <a:hueOff val="0"/>
                <a:satOff val="0"/>
                <a:lumOff val="0"/>
                <a:alphaOff val="0"/>
                <a:tint val="87000"/>
                <a:satMod val="2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latin typeface="Arial Unicode MS" pitchFamily="34" charset="-128"/>
              <a:ea typeface="Arial Unicode MS" pitchFamily="34" charset="-128"/>
              <a:cs typeface="Arial Unicode MS" pitchFamily="34" charset="-128"/>
            </a:rPr>
            <a:t>اوراق منفعت</a:t>
          </a:r>
          <a:endParaRPr lang="fa-IR" sz="4400" kern="1200" dirty="0">
            <a:latin typeface="Arial Unicode MS" pitchFamily="34" charset="-128"/>
            <a:ea typeface="Arial Unicode MS" pitchFamily="34" charset="-128"/>
            <a:cs typeface="Arial Unicode MS" pitchFamily="34" charset="-128"/>
          </a:endParaRPr>
        </a:p>
      </dsp:txBody>
      <dsp:txXfrm>
        <a:off x="0" y="0"/>
        <a:ext cx="8183880" cy="1256385"/>
      </dsp:txXfrm>
    </dsp:sp>
    <dsp:sp modelId="{DD61C7FE-C9C0-4A2D-91BB-5A26B774CEDE}">
      <dsp:nvSpPr>
        <dsp:cNvPr id="0" name=""/>
        <dsp:cNvSpPr/>
      </dsp:nvSpPr>
      <dsp:spPr>
        <a:xfrm>
          <a:off x="818387" y="1256385"/>
          <a:ext cx="6547104" cy="2722168"/>
        </a:xfrm>
        <a:prstGeom prst="roundRect">
          <a:avLst>
            <a:gd name="adj" fmla="val 10000"/>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dirty="0" smtClean="0">
              <a:latin typeface="Arial Unicode MS" pitchFamily="34" charset="-128"/>
              <a:ea typeface="Arial Unicode MS" pitchFamily="34" charset="-128"/>
              <a:cs typeface="Arial Unicode MS" pitchFamily="34" charset="-128"/>
            </a:rPr>
            <a:t>سند مالی بهاداری است که بیانگر مالکیت دارندۀ آن بر مقدار معینی خدمات یا منافع آینده از یک دارایی بادوام است که در ازای پرداخت مبلغ معینی به وی منتقل شده است. مانند گواهی حق اقامت در هتل معین برای روز معلوم</a:t>
          </a:r>
          <a:endParaRPr lang="fa-IR" sz="2400" kern="1200" dirty="0">
            <a:latin typeface="Arial Unicode MS" pitchFamily="34" charset="-128"/>
            <a:ea typeface="Arial Unicode MS" pitchFamily="34" charset="-128"/>
            <a:cs typeface="Arial Unicode MS" pitchFamily="34" charset="-128"/>
          </a:endParaRPr>
        </a:p>
      </dsp:txBody>
      <dsp:txXfrm>
        <a:off x="818387" y="1256385"/>
        <a:ext cx="6547104" cy="2722168"/>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FEBA89-85B1-4814-BCF1-DFF65A16C521}">
      <dsp:nvSpPr>
        <dsp:cNvPr id="0" name=""/>
        <dsp:cNvSpPr/>
      </dsp:nvSpPr>
      <dsp:spPr>
        <a:xfrm>
          <a:off x="0" y="0"/>
          <a:ext cx="8183880" cy="1256385"/>
        </a:xfrm>
        <a:prstGeom prst="rect">
          <a:avLst/>
        </a:prstGeom>
        <a:solidFill>
          <a:schemeClr val="dk2">
            <a:shade val="8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latin typeface="Arial Unicode MS" pitchFamily="34" charset="-128"/>
              <a:ea typeface="Arial Unicode MS" pitchFamily="34" charset="-128"/>
              <a:cs typeface="Arial Unicode MS" pitchFamily="34" charset="-128"/>
            </a:rPr>
            <a:t>اوراق استصناع (سفارش ساخت)</a:t>
          </a:r>
          <a:endParaRPr lang="fa-IR" sz="4400" kern="1200" dirty="0">
            <a:latin typeface="Arial Unicode MS" pitchFamily="34" charset="-128"/>
            <a:ea typeface="Arial Unicode MS" pitchFamily="34" charset="-128"/>
            <a:cs typeface="Arial Unicode MS" pitchFamily="34" charset="-128"/>
          </a:endParaRPr>
        </a:p>
      </dsp:txBody>
      <dsp:txXfrm>
        <a:off x="0" y="0"/>
        <a:ext cx="8183880" cy="1256385"/>
      </dsp:txXfrm>
    </dsp:sp>
    <dsp:sp modelId="{B2806801-8F0C-42FD-9B13-475FFE61A4B6}">
      <dsp:nvSpPr>
        <dsp:cNvPr id="0" name=""/>
        <dsp:cNvSpPr/>
      </dsp:nvSpPr>
      <dsp:spPr>
        <a:xfrm>
          <a:off x="0" y="1256385"/>
          <a:ext cx="8183880" cy="2638409"/>
        </a:xfrm>
        <a:prstGeom prst="rec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kern="1200" dirty="0" smtClean="0">
              <a:latin typeface="Arial Unicode MS" pitchFamily="34" charset="-128"/>
              <a:ea typeface="Arial Unicode MS" pitchFamily="34" charset="-128"/>
              <a:cs typeface="Arial Unicode MS" pitchFamily="34" charset="-128"/>
            </a:rPr>
            <a:t>براساس قرارداد استصناع یکی از طرفین قرارداد، در مقابل دریافت مبلغی معین، ساخت و تحویل چیز مشخصی را در زمان معین برای طرف دیگر به‌عهده می‌گیرد.</a:t>
          </a:r>
          <a:endParaRPr lang="fa-IR" sz="3000" kern="1200" dirty="0">
            <a:latin typeface="Arial Unicode MS" pitchFamily="34" charset="-128"/>
            <a:ea typeface="Arial Unicode MS" pitchFamily="34" charset="-128"/>
            <a:cs typeface="Arial Unicode MS" pitchFamily="34" charset="-128"/>
          </a:endParaRPr>
        </a:p>
      </dsp:txBody>
      <dsp:txXfrm>
        <a:off x="0" y="1256385"/>
        <a:ext cx="8183880" cy="2638409"/>
      </dsp:txXfrm>
    </dsp:sp>
    <dsp:sp modelId="{A3ACAF5F-F25A-4AE8-B9D7-6147777CCD8B}">
      <dsp:nvSpPr>
        <dsp:cNvPr id="0" name=""/>
        <dsp:cNvSpPr/>
      </dsp:nvSpPr>
      <dsp:spPr>
        <a:xfrm>
          <a:off x="0" y="3894795"/>
          <a:ext cx="8183880" cy="293156"/>
        </a:xfrm>
        <a:prstGeom prst="rect">
          <a:avLst/>
        </a:prstGeom>
        <a:solidFill>
          <a:schemeClr val="dk2">
            <a:shade val="8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2A8803-CCEF-405E-8A4E-1B507DBB95F3}">
      <dsp:nvSpPr>
        <dsp:cNvPr id="0" name=""/>
        <dsp:cNvSpPr/>
      </dsp:nvSpPr>
      <dsp:spPr>
        <a:xfrm>
          <a:off x="0" y="475416"/>
          <a:ext cx="8183880" cy="806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41A1326E-7BD6-47CC-8AD1-4EFEF8D810CD}">
      <dsp:nvSpPr>
        <dsp:cNvPr id="0" name=""/>
        <dsp:cNvSpPr/>
      </dsp:nvSpPr>
      <dsp:spPr>
        <a:xfrm>
          <a:off x="409194" y="3095"/>
          <a:ext cx="5728716" cy="944640"/>
        </a:xfrm>
        <a:prstGeom prst="flowChartManualInput">
          <a:avLst/>
        </a:prstGeom>
        <a:solidFill>
          <a:schemeClr val="lt1">
            <a:hueOff val="0"/>
            <a:satOff val="0"/>
            <a:lumOff val="0"/>
            <a:alphaOff val="0"/>
          </a:schemeClr>
        </a:solidFill>
        <a:ln>
          <a:noFill/>
        </a:ln>
        <a:effectLst>
          <a:outerShdw blurRad="65500" dist="381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6532" tIns="0" rIns="216532" bIns="0" numCol="1" spcCol="1270" anchor="ctr" anchorCtr="0">
          <a:noAutofit/>
        </a:bodyPr>
        <a:lstStyle/>
        <a:p>
          <a:pPr lvl="0" algn="ctr" defTabSz="1422400" rtl="1">
            <a:lnSpc>
              <a:spcPct val="90000"/>
            </a:lnSpc>
            <a:spcBef>
              <a:spcPct val="0"/>
            </a:spcBef>
            <a:spcAft>
              <a:spcPct val="35000"/>
            </a:spcAft>
          </a:pPr>
          <a:r>
            <a:rPr lang="fa-IR" sz="3200" kern="1200" dirty="0" smtClean="0"/>
            <a:t>گواهی سپردۀ ارزی</a:t>
          </a:r>
          <a:endParaRPr lang="fa-IR" sz="3200" kern="1200" dirty="0"/>
        </a:p>
      </dsp:txBody>
      <dsp:txXfrm>
        <a:off x="409194" y="3095"/>
        <a:ext cx="5728716" cy="944640"/>
      </dsp:txXfrm>
    </dsp:sp>
    <dsp:sp modelId="{27360FE4-D3CF-4F1F-B730-95CA27D328E7}">
      <dsp:nvSpPr>
        <dsp:cNvPr id="0" name=""/>
        <dsp:cNvSpPr/>
      </dsp:nvSpPr>
      <dsp:spPr>
        <a:xfrm>
          <a:off x="0" y="1926936"/>
          <a:ext cx="8183880" cy="806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13DA642D-0BF0-486F-826B-640D817EED78}">
      <dsp:nvSpPr>
        <dsp:cNvPr id="0" name=""/>
        <dsp:cNvSpPr/>
      </dsp:nvSpPr>
      <dsp:spPr>
        <a:xfrm>
          <a:off x="409194" y="1454616"/>
          <a:ext cx="5728716" cy="944640"/>
        </a:xfrm>
        <a:prstGeom prst="flowChartManualInput">
          <a:avLst/>
        </a:prstGeom>
        <a:solidFill>
          <a:schemeClr val="lt1">
            <a:hueOff val="0"/>
            <a:satOff val="0"/>
            <a:lumOff val="0"/>
            <a:alphaOff val="0"/>
          </a:schemeClr>
        </a:solidFill>
        <a:ln>
          <a:noFill/>
        </a:ln>
        <a:effectLst>
          <a:outerShdw blurRad="65500" dist="381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6532" tIns="0" rIns="216532" bIns="0" numCol="1" spcCol="1270" anchor="ctr" anchorCtr="0">
          <a:noAutofit/>
        </a:bodyPr>
        <a:lstStyle/>
        <a:p>
          <a:pPr lvl="0" algn="ctr" defTabSz="1422400" rtl="1">
            <a:lnSpc>
              <a:spcPct val="90000"/>
            </a:lnSpc>
            <a:spcBef>
              <a:spcPct val="0"/>
            </a:spcBef>
            <a:spcAft>
              <a:spcPct val="35000"/>
            </a:spcAft>
          </a:pPr>
          <a:r>
            <a:rPr lang="fa-IR" sz="3200" kern="1200" dirty="0" smtClean="0"/>
            <a:t>صندوق ارزی</a:t>
          </a:r>
          <a:endParaRPr lang="fa-IR" sz="3200" kern="1200" dirty="0"/>
        </a:p>
      </dsp:txBody>
      <dsp:txXfrm>
        <a:off x="409194" y="1454616"/>
        <a:ext cx="5728716" cy="944640"/>
      </dsp:txXfrm>
    </dsp:sp>
    <dsp:sp modelId="{227D923D-E770-4B86-B8C1-B03EBF9A5530}">
      <dsp:nvSpPr>
        <dsp:cNvPr id="0" name=""/>
        <dsp:cNvSpPr/>
      </dsp:nvSpPr>
      <dsp:spPr>
        <a:xfrm>
          <a:off x="0" y="3378455"/>
          <a:ext cx="8183880" cy="806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2519D192-3665-4882-9E4D-40965F3F556A}">
      <dsp:nvSpPr>
        <dsp:cNvPr id="0" name=""/>
        <dsp:cNvSpPr/>
      </dsp:nvSpPr>
      <dsp:spPr>
        <a:xfrm>
          <a:off x="409194" y="2906136"/>
          <a:ext cx="5728716" cy="944640"/>
        </a:xfrm>
        <a:prstGeom prst="flowChartManualInput">
          <a:avLst/>
        </a:prstGeom>
        <a:solidFill>
          <a:schemeClr val="lt1">
            <a:hueOff val="0"/>
            <a:satOff val="0"/>
            <a:lumOff val="0"/>
            <a:alphaOff val="0"/>
          </a:schemeClr>
        </a:solidFill>
        <a:ln>
          <a:noFill/>
        </a:ln>
        <a:effectLst>
          <a:outerShdw blurRad="65500" dist="381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6532" tIns="0" rIns="216532" bIns="0" numCol="1" spcCol="1270" anchor="ctr" anchorCtr="0">
          <a:noAutofit/>
        </a:bodyPr>
        <a:lstStyle/>
        <a:p>
          <a:pPr lvl="0" algn="ctr" defTabSz="1422400" rtl="1">
            <a:lnSpc>
              <a:spcPct val="90000"/>
            </a:lnSpc>
            <a:spcBef>
              <a:spcPct val="0"/>
            </a:spcBef>
            <a:spcAft>
              <a:spcPct val="35000"/>
            </a:spcAft>
          </a:pPr>
          <a:r>
            <a:rPr lang="fa-IR" sz="3200" kern="1200" dirty="0" smtClean="0"/>
            <a:t>اوراق مشارکت ارزی</a:t>
          </a:r>
          <a:endParaRPr lang="fa-IR" sz="3200" kern="1200" dirty="0"/>
        </a:p>
      </dsp:txBody>
      <dsp:txXfrm>
        <a:off x="409194" y="2906136"/>
        <a:ext cx="5728716" cy="9446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2EFCF6-C5D5-4F03-A9F3-73F2BCC8E4A4}">
      <dsp:nvSpPr>
        <dsp:cNvPr id="0" name=""/>
        <dsp:cNvSpPr/>
      </dsp:nvSpPr>
      <dsp:spPr>
        <a:xfrm>
          <a:off x="1291247" y="0"/>
          <a:ext cx="2617470" cy="654367"/>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kern="1200" dirty="0" smtClean="0"/>
            <a:t>تعدیل اقتصادی</a:t>
          </a:r>
          <a:endParaRPr lang="en-US" sz="2300" kern="1200" dirty="0"/>
        </a:p>
      </dsp:txBody>
      <dsp:txXfrm>
        <a:off x="1291247" y="0"/>
        <a:ext cx="2617470" cy="654367"/>
      </dsp:txXfrm>
    </dsp:sp>
    <dsp:sp modelId="{5BAFFDEE-3E9A-4F63-B937-F115AEFAB4A9}">
      <dsp:nvSpPr>
        <dsp:cNvPr id="0" name=""/>
        <dsp:cNvSpPr/>
      </dsp:nvSpPr>
      <dsp:spPr>
        <a:xfrm rot="5400000">
          <a:off x="2542724" y="711624"/>
          <a:ext cx="114514" cy="114514"/>
        </a:xfrm>
        <a:prstGeom prst="rightArrow">
          <a:avLst>
            <a:gd name="adj1" fmla="val 66700"/>
            <a:gd name="adj2" fmla="val 50000"/>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C19F867-6458-4D7C-BB32-88B6158D24B2}">
      <dsp:nvSpPr>
        <dsp:cNvPr id="0" name=""/>
        <dsp:cNvSpPr/>
      </dsp:nvSpPr>
      <dsp:spPr>
        <a:xfrm>
          <a:off x="1291247" y="883396"/>
          <a:ext cx="2617470" cy="65436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t>استقرار مکانیزم بازار</a:t>
          </a:r>
          <a:endParaRPr lang="en-US" sz="2000" kern="1200" dirty="0"/>
        </a:p>
      </dsp:txBody>
      <dsp:txXfrm>
        <a:off x="1291247" y="883396"/>
        <a:ext cx="2617470" cy="654367"/>
      </dsp:txXfrm>
    </dsp:sp>
    <dsp:sp modelId="{51A77A0A-A357-43D2-91AE-33EAB0E5CF02}">
      <dsp:nvSpPr>
        <dsp:cNvPr id="0" name=""/>
        <dsp:cNvSpPr/>
      </dsp:nvSpPr>
      <dsp:spPr>
        <a:xfrm rot="5400000">
          <a:off x="2542724" y="1595020"/>
          <a:ext cx="114514" cy="114514"/>
        </a:xfrm>
        <a:prstGeom prst="rightArrow">
          <a:avLst>
            <a:gd name="adj1" fmla="val 66700"/>
            <a:gd name="adj2" fmla="val 50000"/>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7174D09-4D73-4ACE-84C4-390F9E1EFAC8}">
      <dsp:nvSpPr>
        <dsp:cNvPr id="0" name=""/>
        <dsp:cNvSpPr/>
      </dsp:nvSpPr>
      <dsp:spPr>
        <a:xfrm>
          <a:off x="1291247" y="1766792"/>
          <a:ext cx="2617470" cy="65436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t>مالیات بر درآمد و مالیات بر مصرف</a:t>
          </a:r>
          <a:endParaRPr lang="en-US" sz="2000" kern="1200" dirty="0"/>
        </a:p>
      </dsp:txBody>
      <dsp:txXfrm>
        <a:off x="1291247" y="1766792"/>
        <a:ext cx="2617470" cy="654367"/>
      </dsp:txXfrm>
    </dsp:sp>
    <dsp:sp modelId="{C915725D-CAB7-45CF-A90C-8550FA40A067}">
      <dsp:nvSpPr>
        <dsp:cNvPr id="0" name=""/>
        <dsp:cNvSpPr/>
      </dsp:nvSpPr>
      <dsp:spPr>
        <a:xfrm rot="5400000">
          <a:off x="2542724" y="2478416"/>
          <a:ext cx="114514" cy="114514"/>
        </a:xfrm>
        <a:prstGeom prst="rightArrow">
          <a:avLst>
            <a:gd name="adj1" fmla="val 66700"/>
            <a:gd name="adj2" fmla="val 50000"/>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EB88EE-9BCE-40A8-A58C-B75EA74AEF91}">
      <dsp:nvSpPr>
        <dsp:cNvPr id="0" name=""/>
        <dsp:cNvSpPr/>
      </dsp:nvSpPr>
      <dsp:spPr>
        <a:xfrm>
          <a:off x="1291247" y="2650188"/>
          <a:ext cx="2617470" cy="65436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t>انتقال ثروت</a:t>
          </a:r>
          <a:endParaRPr lang="en-US" sz="2000" kern="1200" dirty="0"/>
        </a:p>
      </dsp:txBody>
      <dsp:txXfrm>
        <a:off x="1291247" y="2650188"/>
        <a:ext cx="2617470" cy="654367"/>
      </dsp:txXfrm>
    </dsp:sp>
    <dsp:sp modelId="{20BFB12F-7709-4ED9-A234-702655EE3C97}">
      <dsp:nvSpPr>
        <dsp:cNvPr id="0" name=""/>
        <dsp:cNvSpPr/>
      </dsp:nvSpPr>
      <dsp:spPr>
        <a:xfrm rot="5400000">
          <a:off x="2542724" y="3361813"/>
          <a:ext cx="114514" cy="114514"/>
        </a:xfrm>
        <a:prstGeom prst="rightArrow">
          <a:avLst>
            <a:gd name="adj1" fmla="val 66700"/>
            <a:gd name="adj2" fmla="val 50000"/>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CECCD81-E1FF-4746-88D0-B4E0A60B046A}">
      <dsp:nvSpPr>
        <dsp:cNvPr id="0" name=""/>
        <dsp:cNvSpPr/>
      </dsp:nvSpPr>
      <dsp:spPr>
        <a:xfrm>
          <a:off x="1291247" y="3533584"/>
          <a:ext cx="2617470" cy="65436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t>افزایش رفاه</a:t>
          </a:r>
          <a:endParaRPr lang="en-US" sz="2000" kern="1200" dirty="0"/>
        </a:p>
      </dsp:txBody>
      <dsp:txXfrm>
        <a:off x="1291247" y="3533584"/>
        <a:ext cx="2617470" cy="654367"/>
      </dsp:txXfrm>
    </dsp:sp>
    <dsp:sp modelId="{D95ACF40-2DB3-4A25-83B3-87F56BB5F19F}">
      <dsp:nvSpPr>
        <dsp:cNvPr id="0" name=""/>
        <dsp:cNvSpPr/>
      </dsp:nvSpPr>
      <dsp:spPr>
        <a:xfrm>
          <a:off x="4275162" y="0"/>
          <a:ext cx="2617470" cy="654367"/>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kern="1200" dirty="0" smtClean="0"/>
            <a:t>هدفمند‌کردن یارانه‌ها</a:t>
          </a:r>
          <a:endParaRPr lang="en-US" sz="2300" kern="1200" dirty="0"/>
        </a:p>
      </dsp:txBody>
      <dsp:txXfrm>
        <a:off x="4275162" y="0"/>
        <a:ext cx="2617470" cy="654367"/>
      </dsp:txXfrm>
    </dsp:sp>
    <dsp:sp modelId="{CEA05119-01A3-4FF2-9F21-190D1B611041}">
      <dsp:nvSpPr>
        <dsp:cNvPr id="0" name=""/>
        <dsp:cNvSpPr/>
      </dsp:nvSpPr>
      <dsp:spPr>
        <a:xfrm rot="5400000">
          <a:off x="5526640" y="711624"/>
          <a:ext cx="114514" cy="114514"/>
        </a:xfrm>
        <a:prstGeom prst="rightArrow">
          <a:avLst>
            <a:gd name="adj1" fmla="val 66700"/>
            <a:gd name="adj2" fmla="val 50000"/>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42456B-0A6B-4096-AE14-3A93707FDD23}">
      <dsp:nvSpPr>
        <dsp:cNvPr id="0" name=""/>
        <dsp:cNvSpPr/>
      </dsp:nvSpPr>
      <dsp:spPr>
        <a:xfrm>
          <a:off x="4275162" y="883396"/>
          <a:ext cx="2617470" cy="65436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t>انتقال ثروت</a:t>
          </a:r>
          <a:endParaRPr lang="en-US" sz="2000" kern="1200" dirty="0"/>
        </a:p>
      </dsp:txBody>
      <dsp:txXfrm>
        <a:off x="4275162" y="883396"/>
        <a:ext cx="2617470" cy="654367"/>
      </dsp:txXfrm>
    </dsp:sp>
    <dsp:sp modelId="{6C2A8D6A-3373-458D-832A-7B3B1EDB2187}">
      <dsp:nvSpPr>
        <dsp:cNvPr id="0" name=""/>
        <dsp:cNvSpPr/>
      </dsp:nvSpPr>
      <dsp:spPr>
        <a:xfrm rot="5400000">
          <a:off x="5526640" y="1595020"/>
          <a:ext cx="114514" cy="114514"/>
        </a:xfrm>
        <a:prstGeom prst="rightArrow">
          <a:avLst>
            <a:gd name="adj1" fmla="val 66700"/>
            <a:gd name="adj2" fmla="val 50000"/>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F3BA78E-1E25-4367-9F2B-F816985BF413}">
      <dsp:nvSpPr>
        <dsp:cNvPr id="0" name=""/>
        <dsp:cNvSpPr/>
      </dsp:nvSpPr>
      <dsp:spPr>
        <a:xfrm>
          <a:off x="4275162" y="1766792"/>
          <a:ext cx="2617470" cy="65436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t>افزایش رفاه</a:t>
          </a:r>
          <a:endParaRPr lang="en-US" sz="2000" kern="1200" dirty="0"/>
        </a:p>
      </dsp:txBody>
      <dsp:txXfrm>
        <a:off x="4275162" y="1766792"/>
        <a:ext cx="2617470" cy="65436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586818-2FC9-405F-81BD-3A2CD09144CE}">
      <dsp:nvSpPr>
        <dsp:cNvPr id="0" name=""/>
        <dsp:cNvSpPr/>
      </dsp:nvSpPr>
      <dsp:spPr>
        <a:xfrm>
          <a:off x="1846168" y="3652"/>
          <a:ext cx="4491543" cy="4491543"/>
        </a:xfrm>
        <a:prstGeom prst="star24">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fa-IR" sz="3200" kern="1200" dirty="0" smtClean="0">
              <a:latin typeface="Arial Unicode MS" pitchFamily="34" charset="-128"/>
              <a:ea typeface="Arial Unicode MS" pitchFamily="34" charset="-128"/>
              <a:cs typeface="Arial Unicode MS" pitchFamily="34" charset="-128"/>
            </a:rPr>
            <a:t>بروز مشکل سرمایه در گردش</a:t>
          </a:r>
          <a:endParaRPr lang="fa-IR" sz="3200" kern="1200" dirty="0">
            <a:latin typeface="Arial Unicode MS" pitchFamily="34" charset="-128"/>
            <a:ea typeface="Arial Unicode MS" pitchFamily="34" charset="-128"/>
            <a:cs typeface="Arial Unicode MS" pitchFamily="34" charset="-128"/>
          </a:endParaRPr>
        </a:p>
      </dsp:txBody>
      <dsp:txXfrm>
        <a:off x="1846168" y="3652"/>
        <a:ext cx="4491543" cy="449154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9E96AA-7511-4028-A66C-23DA8DC4E112}">
      <dsp:nvSpPr>
        <dsp:cNvPr id="0" name=""/>
        <dsp:cNvSpPr/>
      </dsp:nvSpPr>
      <dsp:spPr>
        <a:xfrm>
          <a:off x="0" y="0"/>
          <a:ext cx="8183880" cy="1256385"/>
        </a:xfrm>
        <a:prstGeom prst="rect">
          <a:avLst/>
        </a:prstGeom>
        <a:solidFill>
          <a:schemeClr val="accent1">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fa-IR" sz="3500" kern="1200" dirty="0" smtClean="0"/>
            <a:t>تسکین اثر تورم پیش‌بینی‌شده در بخش مسکن به علت:</a:t>
          </a:r>
          <a:endParaRPr lang="en-US" sz="3500" kern="1200" dirty="0"/>
        </a:p>
      </dsp:txBody>
      <dsp:txXfrm>
        <a:off x="0" y="0"/>
        <a:ext cx="8183880" cy="1256385"/>
      </dsp:txXfrm>
    </dsp:sp>
    <dsp:sp modelId="{C126A04D-1B97-4832-81B7-8DABC8D94BB1}">
      <dsp:nvSpPr>
        <dsp:cNvPr id="0" name=""/>
        <dsp:cNvSpPr/>
      </dsp:nvSpPr>
      <dsp:spPr>
        <a:xfrm>
          <a:off x="0" y="1256385"/>
          <a:ext cx="4091939" cy="2638409"/>
        </a:xfrm>
        <a:prstGeom prst="rect">
          <a:avLst/>
        </a:prstGeom>
        <a:solidFill>
          <a:schemeClr val="lt1">
            <a:hueOff val="0"/>
            <a:satOff val="0"/>
            <a:lumOff val="0"/>
            <a:alphaOff val="0"/>
          </a:schemeClr>
        </a:solidFill>
        <a:ln>
          <a:noFill/>
        </a:ln>
        <a:effectLst>
          <a:outerShdw blurRad="65500" dist="381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fa-IR" sz="4900" kern="1200" dirty="0" smtClean="0"/>
            <a:t>فشار طرف عرضه</a:t>
          </a:r>
          <a:endParaRPr lang="en-US" sz="4900" kern="1200" dirty="0"/>
        </a:p>
      </dsp:txBody>
      <dsp:txXfrm>
        <a:off x="0" y="1256385"/>
        <a:ext cx="4091939" cy="2638409"/>
      </dsp:txXfrm>
    </dsp:sp>
    <dsp:sp modelId="{26C17A62-9052-46D3-94E0-2010D2D7BCC6}">
      <dsp:nvSpPr>
        <dsp:cNvPr id="0" name=""/>
        <dsp:cNvSpPr/>
      </dsp:nvSpPr>
      <dsp:spPr>
        <a:xfrm>
          <a:off x="4091940" y="1256385"/>
          <a:ext cx="4091939" cy="2638409"/>
        </a:xfrm>
        <a:prstGeom prst="rect">
          <a:avLst/>
        </a:prstGeom>
        <a:solidFill>
          <a:schemeClr val="lt1">
            <a:hueOff val="0"/>
            <a:satOff val="0"/>
            <a:lumOff val="0"/>
            <a:alphaOff val="0"/>
          </a:schemeClr>
        </a:solidFill>
        <a:ln>
          <a:noFill/>
        </a:ln>
        <a:effectLst>
          <a:outerShdw blurRad="65500" dist="381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fa-IR" sz="4900" kern="1200" dirty="0" smtClean="0"/>
            <a:t>عدم‌دسترسی به اعتبارات</a:t>
          </a:r>
          <a:endParaRPr lang="en-US" sz="4900" kern="1200" dirty="0"/>
        </a:p>
      </dsp:txBody>
      <dsp:txXfrm>
        <a:off x="4091940" y="1256385"/>
        <a:ext cx="4091939" cy="2638409"/>
      </dsp:txXfrm>
    </dsp:sp>
    <dsp:sp modelId="{8BCA0B63-0EDF-4AA4-A64A-FB1A5C48986E}">
      <dsp:nvSpPr>
        <dsp:cNvPr id="0" name=""/>
        <dsp:cNvSpPr/>
      </dsp:nvSpPr>
      <dsp:spPr>
        <a:xfrm>
          <a:off x="0" y="3894795"/>
          <a:ext cx="8183880" cy="293156"/>
        </a:xfrm>
        <a:prstGeom prst="rect">
          <a:avLst/>
        </a:prstGeom>
        <a:solidFill>
          <a:schemeClr val="accent1">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3F2ADA-A251-49DC-AA70-B5B8600D7A96}">
      <dsp:nvSpPr>
        <dsp:cNvPr id="0" name=""/>
        <dsp:cNvSpPr/>
      </dsp:nvSpPr>
      <dsp:spPr>
        <a:xfrm>
          <a:off x="3137087" y="2277885"/>
          <a:ext cx="1909705" cy="1909705"/>
        </a:xfrm>
        <a:prstGeom prst="ellipse">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dirty="0" smtClean="0">
              <a:latin typeface="Arial Unicode MS" pitchFamily="34" charset="-128"/>
              <a:ea typeface="Arial Unicode MS" pitchFamily="34" charset="-128"/>
              <a:cs typeface="Arial Unicode MS" pitchFamily="34" charset="-128"/>
            </a:rPr>
            <a:t>افزایش ریسک تجاری</a:t>
          </a:r>
          <a:endParaRPr lang="en-US" sz="2100" kern="1200" dirty="0">
            <a:latin typeface="Arial Unicode MS" pitchFamily="34" charset="-128"/>
            <a:ea typeface="Arial Unicode MS" pitchFamily="34" charset="-128"/>
            <a:cs typeface="Arial Unicode MS" pitchFamily="34" charset="-128"/>
          </a:endParaRPr>
        </a:p>
      </dsp:txBody>
      <dsp:txXfrm>
        <a:off x="3137087" y="2277885"/>
        <a:ext cx="1909705" cy="1909705"/>
      </dsp:txXfrm>
    </dsp:sp>
    <dsp:sp modelId="{ABD940CC-2408-4F44-89C2-09E21BF6403F}">
      <dsp:nvSpPr>
        <dsp:cNvPr id="0" name=""/>
        <dsp:cNvSpPr/>
      </dsp:nvSpPr>
      <dsp:spPr>
        <a:xfrm rot="12900000">
          <a:off x="1905975" y="1943398"/>
          <a:ext cx="1466484" cy="544265"/>
        </a:xfrm>
        <a:prstGeom prst="leftArrow">
          <a:avLst>
            <a:gd name="adj1" fmla="val 60000"/>
            <a:gd name="adj2" fmla="val 50000"/>
          </a:avLst>
        </a:prstGeom>
        <a:solidFill>
          <a:schemeClr val="accent1">
            <a:tint val="6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9E2F39-560A-4BF0-82C0-97D0AFBB9794}">
      <dsp:nvSpPr>
        <dsp:cNvPr id="0" name=""/>
        <dsp:cNvSpPr/>
      </dsp:nvSpPr>
      <dsp:spPr>
        <a:xfrm>
          <a:off x="1131471" y="1069272"/>
          <a:ext cx="1814219" cy="145137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fa-IR" sz="2100" kern="1200" dirty="0" smtClean="0">
              <a:latin typeface="Arial Unicode MS" pitchFamily="34" charset="-128"/>
              <a:ea typeface="Arial Unicode MS" pitchFamily="34" charset="-128"/>
              <a:cs typeface="Arial Unicode MS" pitchFamily="34" charset="-128"/>
            </a:rPr>
            <a:t>تغییرپذیری قیمت نهاده‌های تولید</a:t>
          </a:r>
          <a:endParaRPr lang="en-US" sz="2100" kern="1200" dirty="0">
            <a:latin typeface="Arial Unicode MS" pitchFamily="34" charset="-128"/>
            <a:ea typeface="Arial Unicode MS" pitchFamily="34" charset="-128"/>
            <a:cs typeface="Arial Unicode MS" pitchFamily="34" charset="-128"/>
          </a:endParaRPr>
        </a:p>
      </dsp:txBody>
      <dsp:txXfrm>
        <a:off x="1131471" y="1069272"/>
        <a:ext cx="1814219" cy="1451375"/>
      </dsp:txXfrm>
    </dsp:sp>
    <dsp:sp modelId="{F418DE81-713E-4E3B-825E-C60DDDD3D9B7}">
      <dsp:nvSpPr>
        <dsp:cNvPr id="0" name=""/>
        <dsp:cNvSpPr/>
      </dsp:nvSpPr>
      <dsp:spPr>
        <a:xfrm rot="16200000">
          <a:off x="3358697" y="1187158"/>
          <a:ext cx="1466484" cy="544265"/>
        </a:xfrm>
        <a:prstGeom prst="leftArrow">
          <a:avLst>
            <a:gd name="adj1" fmla="val 60000"/>
            <a:gd name="adj2" fmla="val 50000"/>
          </a:avLst>
        </a:prstGeom>
        <a:solidFill>
          <a:schemeClr val="accent1">
            <a:tint val="6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F831BD-F024-45CD-8097-727E0C14B36F}">
      <dsp:nvSpPr>
        <dsp:cNvPr id="0" name=""/>
        <dsp:cNvSpPr/>
      </dsp:nvSpPr>
      <dsp:spPr>
        <a:xfrm>
          <a:off x="3184830" y="361"/>
          <a:ext cx="1814219" cy="145137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fa-IR" sz="2100" kern="1200" dirty="0" smtClean="0"/>
            <a:t> تغییرپذیری </a:t>
          </a:r>
          <a:r>
            <a:rPr lang="fa-IR" sz="2100" kern="1200" dirty="0" smtClean="0">
              <a:latin typeface="Arial Unicode MS" pitchFamily="34" charset="-128"/>
              <a:ea typeface="Arial Unicode MS" pitchFamily="34" charset="-128"/>
              <a:cs typeface="Arial Unicode MS" pitchFamily="34" charset="-128"/>
            </a:rPr>
            <a:t>هزینه‌های ثابت</a:t>
          </a:r>
          <a:endParaRPr lang="en-US" sz="2100" kern="1200" dirty="0">
            <a:latin typeface="Arial Unicode MS" pitchFamily="34" charset="-128"/>
            <a:ea typeface="Arial Unicode MS" pitchFamily="34" charset="-128"/>
            <a:cs typeface="Arial Unicode MS" pitchFamily="34" charset="-128"/>
          </a:endParaRPr>
        </a:p>
      </dsp:txBody>
      <dsp:txXfrm>
        <a:off x="3184830" y="361"/>
        <a:ext cx="1814219" cy="1451375"/>
      </dsp:txXfrm>
    </dsp:sp>
    <dsp:sp modelId="{48A1623C-BFCF-4F54-986C-FAAD41534CC2}">
      <dsp:nvSpPr>
        <dsp:cNvPr id="0" name=""/>
        <dsp:cNvSpPr/>
      </dsp:nvSpPr>
      <dsp:spPr>
        <a:xfrm rot="19500000">
          <a:off x="4811419" y="1943398"/>
          <a:ext cx="1466484" cy="544265"/>
        </a:xfrm>
        <a:prstGeom prst="leftArrow">
          <a:avLst>
            <a:gd name="adj1" fmla="val 60000"/>
            <a:gd name="adj2" fmla="val 50000"/>
          </a:avLst>
        </a:prstGeom>
        <a:solidFill>
          <a:schemeClr val="accent1">
            <a:tint val="6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EABC8C-B8F1-4A69-8FCF-92288A500656}">
      <dsp:nvSpPr>
        <dsp:cNvPr id="0" name=""/>
        <dsp:cNvSpPr/>
      </dsp:nvSpPr>
      <dsp:spPr>
        <a:xfrm>
          <a:off x="5238188" y="1069272"/>
          <a:ext cx="1814219" cy="145137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fa-IR" sz="2100" kern="1200" dirty="0" smtClean="0">
              <a:latin typeface="Arial Unicode MS" pitchFamily="34" charset="-128"/>
              <a:ea typeface="Arial Unicode MS" pitchFamily="34" charset="-128"/>
              <a:cs typeface="Arial Unicode MS" pitchFamily="34" charset="-128"/>
            </a:rPr>
            <a:t> تغییر‌پذیری تقاضا</a:t>
          </a:r>
          <a:endParaRPr lang="fa-IR" sz="2100" kern="1200" dirty="0">
            <a:latin typeface="Arial Unicode MS" pitchFamily="34" charset="-128"/>
            <a:ea typeface="Arial Unicode MS" pitchFamily="34" charset="-128"/>
            <a:cs typeface="Arial Unicode MS" pitchFamily="34" charset="-128"/>
          </a:endParaRPr>
        </a:p>
      </dsp:txBody>
      <dsp:txXfrm>
        <a:off x="5238188" y="1069272"/>
        <a:ext cx="1814219" cy="145137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ECF25E-9E20-4D33-A0C1-3D1CC563D47E}">
      <dsp:nvSpPr>
        <dsp:cNvPr id="0" name=""/>
        <dsp:cNvSpPr/>
      </dsp:nvSpPr>
      <dsp:spPr>
        <a:xfrm>
          <a:off x="0" y="558212"/>
          <a:ext cx="8229600" cy="2154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justLow" defTabSz="1066800" rtl="1">
            <a:lnSpc>
              <a:spcPct val="90000"/>
            </a:lnSpc>
            <a:spcBef>
              <a:spcPct val="0"/>
            </a:spcBef>
            <a:spcAft>
              <a:spcPct val="15000"/>
            </a:spcAft>
            <a:buChar char="••"/>
          </a:pPr>
          <a:r>
            <a:rPr lang="fa-IR" sz="2400" kern="1200" dirty="0" smtClean="0">
              <a:cs typeface="B Zar" pitchFamily="2" charset="-78"/>
            </a:rPr>
            <a:t>هزینه‌های ثابت بنگاه‌های اقتصادی و در نتیجه اهرم عملیاتی افزایش می‌یابد.</a:t>
          </a:r>
          <a:endParaRPr lang="en-US" sz="2400" kern="1200" dirty="0">
            <a:cs typeface="B Zar" pitchFamily="2" charset="-78"/>
          </a:endParaRPr>
        </a:p>
        <a:p>
          <a:pPr marL="228600" lvl="1" indent="-228600" algn="justLow" defTabSz="1066800" rtl="1">
            <a:lnSpc>
              <a:spcPct val="90000"/>
            </a:lnSpc>
            <a:spcBef>
              <a:spcPct val="0"/>
            </a:spcBef>
            <a:spcAft>
              <a:spcPct val="15000"/>
            </a:spcAft>
            <a:buChar char="••"/>
          </a:pPr>
          <a:r>
            <a:rPr lang="fa-IR" sz="2400" kern="1200" dirty="0" smtClean="0">
              <a:cs typeface="B Zar" pitchFamily="2" charset="-78"/>
            </a:rPr>
            <a:t>فضای رقابتی تشدید می‌شود و بازار از میان بنگاه‌های اقتصادی انتخاب می‌کند. </a:t>
          </a:r>
          <a:endParaRPr lang="en-US" sz="2400" kern="1200" dirty="0">
            <a:cs typeface="B Zar" pitchFamily="2" charset="-78"/>
          </a:endParaRPr>
        </a:p>
      </dsp:txBody>
      <dsp:txXfrm>
        <a:off x="0" y="558212"/>
        <a:ext cx="8229600" cy="2154600"/>
      </dsp:txXfrm>
    </dsp:sp>
    <dsp:sp modelId="{CEBB938C-5634-4105-B127-DE5F372ED2DF}">
      <dsp:nvSpPr>
        <dsp:cNvPr id="0" name=""/>
        <dsp:cNvSpPr/>
      </dsp:nvSpPr>
      <dsp:spPr>
        <a:xfrm>
          <a:off x="411480" y="203972"/>
          <a:ext cx="5760720" cy="708480"/>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itchFamily="2" charset="-78"/>
            </a:rPr>
            <a:t>افزایش ریسک تجاری کسب‌وکارها</a:t>
          </a:r>
          <a:endParaRPr lang="en-US" sz="2400" kern="1200" dirty="0">
            <a:cs typeface="B Titr" pitchFamily="2" charset="-78"/>
          </a:endParaRPr>
        </a:p>
      </dsp:txBody>
      <dsp:txXfrm>
        <a:off x="411480" y="203972"/>
        <a:ext cx="5760720" cy="708480"/>
      </dsp:txXfrm>
    </dsp:sp>
    <dsp:sp modelId="{C3379FCC-6880-473A-8D2A-D20DFFCD7001}">
      <dsp:nvSpPr>
        <dsp:cNvPr id="0" name=""/>
        <dsp:cNvSpPr/>
      </dsp:nvSpPr>
      <dsp:spPr>
        <a:xfrm>
          <a:off x="0" y="3196652"/>
          <a:ext cx="8229600" cy="1625400"/>
        </a:xfrm>
        <a:prstGeom prst="rect">
          <a:avLst/>
        </a:prstGeom>
        <a:solidFill>
          <a:schemeClr val="lt1">
            <a:alpha val="90000"/>
            <a:hueOff val="0"/>
            <a:satOff val="0"/>
            <a:lumOff val="0"/>
            <a:alphaOff val="0"/>
          </a:schemeClr>
        </a:solidFill>
        <a:ln w="9525" cap="flat" cmpd="sng" algn="ctr">
          <a:solidFill>
            <a:schemeClr val="accent3">
              <a:hueOff val="-5580973"/>
              <a:satOff val="-30571"/>
              <a:lumOff val="9412"/>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justLow" defTabSz="1066800" rtl="1">
            <a:lnSpc>
              <a:spcPct val="90000"/>
            </a:lnSpc>
            <a:spcBef>
              <a:spcPct val="0"/>
            </a:spcBef>
            <a:spcAft>
              <a:spcPct val="15000"/>
            </a:spcAft>
            <a:buChar char="••"/>
          </a:pPr>
          <a:r>
            <a:rPr lang="fa-IR" sz="2400" kern="1200" dirty="0" smtClean="0">
              <a:cs typeface="B Zar" pitchFamily="2" charset="-78"/>
            </a:rPr>
            <a:t>افزایش بهره‌وری در بلندمدت بنگاه‌ها را به سمت موازنۀ جدیدی از ریسک و بازده حرکت می‌دهد.</a:t>
          </a:r>
          <a:endParaRPr lang="en-US" sz="2400" kern="1200" dirty="0">
            <a:cs typeface="B Zar" pitchFamily="2" charset="-78"/>
          </a:endParaRPr>
        </a:p>
      </dsp:txBody>
      <dsp:txXfrm>
        <a:off x="0" y="3196652"/>
        <a:ext cx="8229600" cy="1625400"/>
      </dsp:txXfrm>
    </dsp:sp>
    <dsp:sp modelId="{6EB697F6-283D-46AB-93D4-14C840EB30F4}">
      <dsp:nvSpPr>
        <dsp:cNvPr id="0" name=""/>
        <dsp:cNvSpPr/>
      </dsp:nvSpPr>
      <dsp:spPr>
        <a:xfrm>
          <a:off x="411480" y="2842412"/>
          <a:ext cx="5760720" cy="708480"/>
        </a:xfrm>
        <a:prstGeom prst="roundRect">
          <a:avLst/>
        </a:prstGeom>
        <a:gradFill rotWithShape="0">
          <a:gsLst>
            <a:gs pos="0">
              <a:schemeClr val="accent3">
                <a:hueOff val="-5580973"/>
                <a:satOff val="-30571"/>
                <a:lumOff val="9412"/>
                <a:alphaOff val="0"/>
                <a:shade val="45000"/>
                <a:satMod val="155000"/>
              </a:schemeClr>
            </a:gs>
            <a:gs pos="60000">
              <a:schemeClr val="accent3">
                <a:hueOff val="-5580973"/>
                <a:satOff val="-30571"/>
                <a:lumOff val="9412"/>
                <a:alphaOff val="0"/>
                <a:shade val="95000"/>
                <a:satMod val="150000"/>
              </a:schemeClr>
            </a:gs>
            <a:gs pos="100000">
              <a:schemeClr val="accent3">
                <a:hueOff val="-5580973"/>
                <a:satOff val="-30571"/>
                <a:lumOff val="9412"/>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itchFamily="2" charset="-78"/>
            </a:rPr>
            <a:t>افزایش بهره‌وری</a:t>
          </a:r>
          <a:endParaRPr lang="en-US" sz="2400" kern="1200" dirty="0">
            <a:cs typeface="B Titr" pitchFamily="2" charset="-78"/>
          </a:endParaRPr>
        </a:p>
      </dsp:txBody>
      <dsp:txXfrm>
        <a:off x="411480" y="2842412"/>
        <a:ext cx="5760720" cy="7084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7A3FE-28E8-4FA5-A9E1-47A91AFDF686}" type="datetimeFigureOut">
              <a:rPr lang="en-US" smtClean="0"/>
              <a:pPr/>
              <a:t>6/22/2011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257E-249B-4408-83C3-1F7FE50871D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196083-1F86-459E-BA98-1A56746C0E7D}" type="datetimeFigureOut">
              <a:rPr lang="fa-IR" smtClean="0"/>
              <a:pPr/>
              <a:t>1432/07/21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946E9D-8DDD-4F7B-AC98-5D185A21506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C008731E-1AC0-4030-A986-B60044D53AA0}"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43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44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45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46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47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48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008731E-1AC0-4030-A986-B60044D53AA0}"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56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57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58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59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11</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68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12</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17</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DF28FB93-0A08-4E7D-8E63-9EFA29F1E093}"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7" name="TextBox 6"/>
          <p:cNvSpPr txBox="1"/>
          <p:nvPr userDrawn="1"/>
        </p:nvSpPr>
        <p:spPr>
          <a:xfrm>
            <a:off x="533400" y="6172200"/>
            <a:ext cx="2895600" cy="307777"/>
          </a:xfrm>
          <a:prstGeom prst="rect">
            <a:avLst/>
          </a:prstGeom>
          <a:noFill/>
        </p:spPr>
        <p:txBody>
          <a:bodyPr wrap="square" rtlCol="0">
            <a:spAutoFit/>
          </a:bodyPr>
          <a:lstStyle/>
          <a:p>
            <a:pPr algn="ctr"/>
            <a:r>
              <a:rPr lang="fa-IR" sz="1400" b="1" dirty="0" smtClean="0"/>
              <a:t>حسین</a:t>
            </a:r>
            <a:r>
              <a:rPr lang="fa-IR" sz="1400" b="1" baseline="0" dirty="0" smtClean="0"/>
              <a:t> عبده تبریزی</a:t>
            </a:r>
            <a:endParaRPr lang="en-US" sz="1400"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6/22/2011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dirty="0" smtClean="0"/>
              <a:t>Click to edit Master title style</a:t>
            </a:r>
            <a:endParaRPr kumimoji="0" lang="en-US" dirty="0"/>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6/22/2011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microsoft.com/office/2007/relationships/diagramDrawing" Target="../diagrams/drawing4.xml"/><Relationship Id="rId5" Type="http://schemas.openxmlformats.org/officeDocument/2006/relationships/diagramQuickStyle" Target="../diagrams/quickStyle4.xml"/><Relationship Id="rId10" Type="http://schemas.openxmlformats.org/officeDocument/2006/relationships/image" Target="../media/image13.jpeg"/><Relationship Id="rId4" Type="http://schemas.openxmlformats.org/officeDocument/2006/relationships/diagramLayout" Target="../diagrams/layout4.xml"/><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Data" Target="../diagrams/data39.xml"/><Relationship Id="rId7" Type="http://schemas.openxmlformats.org/officeDocument/2006/relationships/diagramData" Target="../diagrams/data40.xml"/><Relationship Id="rId12" Type="http://schemas.microsoft.com/office/2007/relationships/diagramDrawing" Target="../diagrams/drawing4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microsoft.com/office/2007/relationships/diagramDrawing" Target="../diagrams/drawing39.xml"/><Relationship Id="rId5" Type="http://schemas.openxmlformats.org/officeDocument/2006/relationships/diagramQuickStyle" Target="../diagrams/quickStyle39.xml"/><Relationship Id="rId10" Type="http://schemas.openxmlformats.org/officeDocument/2006/relationships/diagramColors" Target="../diagrams/colors40.xml"/><Relationship Id="rId4" Type="http://schemas.openxmlformats.org/officeDocument/2006/relationships/diagramLayout" Target="../diagrams/layout39.xml"/><Relationship Id="rId9" Type="http://schemas.openxmlformats.org/officeDocument/2006/relationships/diagramQuickStyle" Target="../diagrams/quickStyle4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2362200"/>
            <a:ext cx="7772400" cy="1828800"/>
          </a:xfrm>
        </p:spPr>
        <p:txBody>
          <a:bodyPr>
            <a:prstTxWarp prst="textPlain">
              <a:avLst/>
            </a:prstTxWarp>
            <a:normAutofit/>
          </a:bodyPr>
          <a:lstStyle/>
          <a:p>
            <a:pPr algn="ctr"/>
            <a:r>
              <a:rPr lang="fa-IR" dirty="0" smtClean="0"/>
              <a:t>بسم الله الرحمن الرحیم</a:t>
            </a:r>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762000"/>
          </a:xfrm>
        </p:spPr>
        <p:txBody>
          <a:bodyP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طرح و متغیرهای کلان اقتصادی</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graphicFrame>
        <p:nvGraphicFramePr>
          <p:cNvPr id="4" name="Content Placeholder 3"/>
          <p:cNvGraphicFramePr>
            <a:graphicFrameLocks noGrp="1"/>
          </p:cNvGraphicFramePr>
          <p:nvPr>
            <p:ph idx="1"/>
          </p:nvPr>
        </p:nvGraphicFramePr>
        <p:xfrm>
          <a:off x="685800" y="1371600"/>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graphicEl>
                                              <a:dgm id="{3F6C2F69-7A99-46E7-A29A-3042BBA9D561}"/>
                                            </p:graphicEl>
                                          </p:spTgt>
                                        </p:tgtEl>
                                        <p:attrNameLst>
                                          <p:attrName>style.visibility</p:attrName>
                                        </p:attrNameLst>
                                      </p:cBhvr>
                                      <p:to>
                                        <p:strVal val="visible"/>
                                      </p:to>
                                    </p:set>
                                    <p:anim calcmode="lin" valueType="num">
                                      <p:cBhvr>
                                        <p:cTn id="7" dur="500" fill="hold"/>
                                        <p:tgtEl>
                                          <p:spTgt spid="4">
                                            <p:graphicEl>
                                              <a:dgm id="{3F6C2F69-7A99-46E7-A29A-3042BBA9D561}"/>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3F6C2F69-7A99-46E7-A29A-3042BBA9D561}"/>
                                            </p:graphic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graphicEl>
                                              <a:dgm id="{011586E3-85F2-43B4-BBAF-49184AD813E6}"/>
                                            </p:graphicEl>
                                          </p:spTgt>
                                        </p:tgtEl>
                                        <p:attrNameLst>
                                          <p:attrName>style.visibility</p:attrName>
                                        </p:attrNameLst>
                                      </p:cBhvr>
                                      <p:to>
                                        <p:strVal val="visible"/>
                                      </p:to>
                                    </p:set>
                                    <p:anim calcmode="lin" valueType="num">
                                      <p:cBhvr>
                                        <p:cTn id="12" dur="500" fill="hold"/>
                                        <p:tgtEl>
                                          <p:spTgt spid="4">
                                            <p:graphicEl>
                                              <a:dgm id="{011586E3-85F2-43B4-BBAF-49184AD813E6}"/>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011586E3-85F2-43B4-BBAF-49184AD813E6}"/>
                                            </p:graphic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
                                            <p:graphicEl>
                                              <a:dgm id="{1A064B06-78CC-42FC-A72A-09203712DE51}"/>
                                            </p:graphicEl>
                                          </p:spTgt>
                                        </p:tgtEl>
                                        <p:attrNameLst>
                                          <p:attrName>style.visibility</p:attrName>
                                        </p:attrNameLst>
                                      </p:cBhvr>
                                      <p:to>
                                        <p:strVal val="visible"/>
                                      </p:to>
                                    </p:set>
                                    <p:anim calcmode="lin" valueType="num">
                                      <p:cBhvr>
                                        <p:cTn id="17" dur="500" fill="hold"/>
                                        <p:tgtEl>
                                          <p:spTgt spid="4">
                                            <p:graphicEl>
                                              <a:dgm id="{1A064B06-78CC-42FC-A72A-09203712DE51}"/>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1A064B06-78CC-42FC-A72A-09203712DE51}"/>
                                            </p:graphic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4">
                                            <p:graphicEl>
                                              <a:dgm id="{60328476-8F22-4853-8AB4-FDB4D457E7DB}"/>
                                            </p:graphicEl>
                                          </p:spTgt>
                                        </p:tgtEl>
                                        <p:attrNameLst>
                                          <p:attrName>style.visibility</p:attrName>
                                        </p:attrNameLst>
                                      </p:cBhvr>
                                      <p:to>
                                        <p:strVal val="visible"/>
                                      </p:to>
                                    </p:set>
                                    <p:anim calcmode="lin" valueType="num">
                                      <p:cBhvr>
                                        <p:cTn id="22" dur="500" fill="hold"/>
                                        <p:tgtEl>
                                          <p:spTgt spid="4">
                                            <p:graphicEl>
                                              <a:dgm id="{60328476-8F22-4853-8AB4-FDB4D457E7DB}"/>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60328476-8F22-4853-8AB4-FDB4D457E7DB}"/>
                                            </p:graphic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4">
                                            <p:graphicEl>
                                              <a:dgm id="{FB2A5553-29F0-432C-A99C-844D6B9455E9}"/>
                                            </p:graphicEl>
                                          </p:spTgt>
                                        </p:tgtEl>
                                        <p:attrNameLst>
                                          <p:attrName>style.visibility</p:attrName>
                                        </p:attrNameLst>
                                      </p:cBhvr>
                                      <p:to>
                                        <p:strVal val="visible"/>
                                      </p:to>
                                    </p:set>
                                    <p:anim calcmode="lin" valueType="num">
                                      <p:cBhvr>
                                        <p:cTn id="27" dur="500" fill="hold"/>
                                        <p:tgtEl>
                                          <p:spTgt spid="4">
                                            <p:graphicEl>
                                              <a:dgm id="{FB2A5553-29F0-432C-A99C-844D6B9455E9}"/>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FB2A5553-29F0-432C-A99C-844D6B9455E9}"/>
                                            </p:graphic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4">
                                            <p:graphicEl>
                                              <a:dgm id="{8EDDD65E-1BE0-4C8A-8DEB-85487A0407E5}"/>
                                            </p:graphicEl>
                                          </p:spTgt>
                                        </p:tgtEl>
                                        <p:attrNameLst>
                                          <p:attrName>style.visibility</p:attrName>
                                        </p:attrNameLst>
                                      </p:cBhvr>
                                      <p:to>
                                        <p:strVal val="visible"/>
                                      </p:to>
                                    </p:set>
                                    <p:anim calcmode="lin" valueType="num">
                                      <p:cBhvr>
                                        <p:cTn id="32" dur="500" fill="hold"/>
                                        <p:tgtEl>
                                          <p:spTgt spid="4">
                                            <p:graphicEl>
                                              <a:dgm id="{8EDDD65E-1BE0-4C8A-8DEB-85487A0407E5}"/>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8EDDD65E-1BE0-4C8A-8DEB-85487A0407E5}"/>
                                            </p:graphic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4">
                                            <p:graphicEl>
                                              <a:dgm id="{57E32FFB-AC8B-4FE9-98E8-A9797944AA62}"/>
                                            </p:graphicEl>
                                          </p:spTgt>
                                        </p:tgtEl>
                                        <p:attrNameLst>
                                          <p:attrName>style.visibility</p:attrName>
                                        </p:attrNameLst>
                                      </p:cBhvr>
                                      <p:to>
                                        <p:strVal val="visible"/>
                                      </p:to>
                                    </p:set>
                                    <p:anim calcmode="lin" valueType="num">
                                      <p:cBhvr>
                                        <p:cTn id="37" dur="500" fill="hold"/>
                                        <p:tgtEl>
                                          <p:spTgt spid="4">
                                            <p:graphicEl>
                                              <a:dgm id="{57E32FFB-AC8B-4FE9-98E8-A9797944AA62}"/>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57E32FFB-AC8B-4FE9-98E8-A9797944AA62}"/>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4">
                                            <p:graphicEl>
                                              <a:dgm id="{84710D03-EE4E-4774-A55B-E740B357BE34}"/>
                                            </p:graphicEl>
                                          </p:spTgt>
                                        </p:tgtEl>
                                        <p:attrNameLst>
                                          <p:attrName>style.visibility</p:attrName>
                                        </p:attrNameLst>
                                      </p:cBhvr>
                                      <p:to>
                                        <p:strVal val="visible"/>
                                      </p:to>
                                    </p:set>
                                    <p:anim calcmode="lin" valueType="num">
                                      <p:cBhvr>
                                        <p:cTn id="42" dur="500" fill="hold"/>
                                        <p:tgtEl>
                                          <p:spTgt spid="4">
                                            <p:graphicEl>
                                              <a:dgm id="{84710D03-EE4E-4774-A55B-E740B357BE34}"/>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84710D03-EE4E-4774-A55B-E740B357BE34}"/>
                                            </p:graphicEl>
                                          </p:spTgt>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4">
                                            <p:graphicEl>
                                              <a:dgm id="{41B65678-6E82-4C7D-A662-18C6117F608E}"/>
                                            </p:graphicEl>
                                          </p:spTgt>
                                        </p:tgtEl>
                                        <p:attrNameLst>
                                          <p:attrName>style.visibility</p:attrName>
                                        </p:attrNameLst>
                                      </p:cBhvr>
                                      <p:to>
                                        <p:strVal val="visible"/>
                                      </p:to>
                                    </p:set>
                                    <p:anim calcmode="lin" valueType="num">
                                      <p:cBhvr>
                                        <p:cTn id="47" dur="500" fill="hold"/>
                                        <p:tgtEl>
                                          <p:spTgt spid="4">
                                            <p:graphicEl>
                                              <a:dgm id="{41B65678-6E82-4C7D-A662-18C6117F608E}"/>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41B65678-6E82-4C7D-A662-18C6117F608E}"/>
                                            </p:graphicEl>
                                          </p:spTgt>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4">
                                            <p:graphicEl>
                                              <a:dgm id="{8A40C74A-28FE-4A08-B1E2-3099F5D9DF0A}"/>
                                            </p:graphicEl>
                                          </p:spTgt>
                                        </p:tgtEl>
                                        <p:attrNameLst>
                                          <p:attrName>style.visibility</p:attrName>
                                        </p:attrNameLst>
                                      </p:cBhvr>
                                      <p:to>
                                        <p:strVal val="visible"/>
                                      </p:to>
                                    </p:set>
                                    <p:anim calcmode="lin" valueType="num">
                                      <p:cBhvr>
                                        <p:cTn id="52" dur="500" fill="hold"/>
                                        <p:tgtEl>
                                          <p:spTgt spid="4">
                                            <p:graphicEl>
                                              <a:dgm id="{8A40C74A-28FE-4A08-B1E2-3099F5D9DF0A}"/>
                                            </p:graphicEl>
                                          </p:spTgt>
                                        </p:tgtEl>
                                        <p:attrNameLst>
                                          <p:attrName>ppt_w</p:attrName>
                                        </p:attrNameLst>
                                      </p:cBhvr>
                                      <p:tavLst>
                                        <p:tav tm="0">
                                          <p:val>
                                            <p:fltVal val="0"/>
                                          </p:val>
                                        </p:tav>
                                        <p:tav tm="100000">
                                          <p:val>
                                            <p:strVal val="#ppt_w"/>
                                          </p:val>
                                        </p:tav>
                                      </p:tavLst>
                                    </p:anim>
                                    <p:anim calcmode="lin" valueType="num">
                                      <p:cBhvr>
                                        <p:cTn id="53" dur="500" fill="hold"/>
                                        <p:tgtEl>
                                          <p:spTgt spid="4">
                                            <p:graphicEl>
                                              <a:dgm id="{8A40C74A-28FE-4A08-B1E2-3099F5D9DF0A}"/>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وجوه  آزادسازی قیمت‌ها</a:t>
            </a:r>
            <a:endPar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6" name="Freeform 5"/>
          <p:cNvSpPr/>
          <p:nvPr/>
        </p:nvSpPr>
        <p:spPr>
          <a:xfrm>
            <a:off x="2908581" y="1777848"/>
            <a:ext cx="3517773" cy="3517773"/>
          </a:xfrm>
          <a:custGeom>
            <a:avLst/>
            <a:gdLst>
              <a:gd name="connsiteX0" fmla="*/ 1758889 w 3517773"/>
              <a:gd name="connsiteY0" fmla="*/ 0 h 3517773"/>
              <a:gd name="connsiteX1" fmla="*/ 3282129 w 3517773"/>
              <a:gd name="connsiteY1" fmla="*/ 879446 h 3517773"/>
              <a:gd name="connsiteX2" fmla="*/ 3282125 w 3517773"/>
              <a:gd name="connsiteY2" fmla="*/ 2638334 h 3517773"/>
              <a:gd name="connsiteX3" fmla="*/ 1758887 w 3517773"/>
              <a:gd name="connsiteY3" fmla="*/ 1758887 h 3517773"/>
              <a:gd name="connsiteX4" fmla="*/ 1758889 w 3517773"/>
              <a:gd name="connsiteY4" fmla="*/ 0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1758889" y="0"/>
                </a:moveTo>
                <a:cubicBezTo>
                  <a:pt x="2387279" y="1"/>
                  <a:pt x="2967935" y="335244"/>
                  <a:pt x="3282129" y="879446"/>
                </a:cubicBezTo>
                <a:cubicBezTo>
                  <a:pt x="3596323" y="1423648"/>
                  <a:pt x="3596322" y="2094133"/>
                  <a:pt x="3282125" y="2638334"/>
                </a:cubicBezTo>
                <a:lnTo>
                  <a:pt x="1758887" y="1758887"/>
                </a:lnTo>
                <a:cubicBezTo>
                  <a:pt x="1758888" y="1172591"/>
                  <a:pt x="1758888" y="586296"/>
                  <a:pt x="1758889" y="0"/>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86971" tIns="778453" rIns="440495" bIns="1758404" numCol="1" spcCol="1270" anchor="ctr" anchorCtr="0">
            <a:noAutofit/>
          </a:bodyPr>
          <a:lstStyle/>
          <a:p>
            <a:pPr lvl="0" algn="ctr" defTabSz="1155700" rtl="1">
              <a:lnSpc>
                <a:spcPct val="90000"/>
              </a:lnSpc>
              <a:spcBef>
                <a:spcPct val="0"/>
              </a:spcBef>
              <a:spcAft>
                <a:spcPct val="35000"/>
              </a:spcAft>
            </a:pPr>
            <a:r>
              <a:rPr lang="fa-IR" sz="2600" kern="1200" dirty="0" smtClean="0">
                <a:cs typeface="B Bardiya" pitchFamily="2" charset="-78"/>
              </a:rPr>
              <a:t>قیمت پول</a:t>
            </a:r>
            <a:endParaRPr lang="fa-IR" sz="2600" kern="1200" dirty="0">
              <a:cs typeface="B Bardiya" pitchFamily="2" charset="-78"/>
            </a:endParaRPr>
          </a:p>
        </p:txBody>
      </p:sp>
      <p:sp>
        <p:nvSpPr>
          <p:cNvPr id="7" name="Freeform 6"/>
          <p:cNvSpPr/>
          <p:nvPr/>
        </p:nvSpPr>
        <p:spPr>
          <a:xfrm>
            <a:off x="2836132" y="1903483"/>
            <a:ext cx="3517773" cy="3517773"/>
          </a:xfrm>
          <a:custGeom>
            <a:avLst/>
            <a:gdLst>
              <a:gd name="connsiteX0" fmla="*/ 3282127 w 3517773"/>
              <a:gd name="connsiteY0" fmla="*/ 2638330 h 3517773"/>
              <a:gd name="connsiteX1" fmla="*/ 1758885 w 3517773"/>
              <a:gd name="connsiteY1" fmla="*/ 3517773 h 3517773"/>
              <a:gd name="connsiteX2" fmla="*/ 235644 w 3517773"/>
              <a:gd name="connsiteY2" fmla="*/ 2638328 h 3517773"/>
              <a:gd name="connsiteX3" fmla="*/ 1758887 w 3517773"/>
              <a:gd name="connsiteY3" fmla="*/ 1758887 h 3517773"/>
              <a:gd name="connsiteX4" fmla="*/ 3282127 w 3517773"/>
              <a:gd name="connsiteY4" fmla="*/ 2638330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3282127" y="2638330"/>
                </a:moveTo>
                <a:cubicBezTo>
                  <a:pt x="2967932" y="3182532"/>
                  <a:pt x="2387275" y="3517774"/>
                  <a:pt x="1758885" y="3517773"/>
                </a:cubicBezTo>
                <a:cubicBezTo>
                  <a:pt x="1130495" y="3517773"/>
                  <a:pt x="549839" y="3182530"/>
                  <a:pt x="235644" y="2638328"/>
                </a:cubicBezTo>
                <a:lnTo>
                  <a:pt x="1758887" y="1758887"/>
                </a:lnTo>
                <a:lnTo>
                  <a:pt x="3282127" y="26383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fontRef>
        </p:style>
        <p:txBody>
          <a:bodyPr spcFirstLastPara="0" vert="horz" wrap="square" lIns="870585" tIns="2315385" rIns="828707" bIns="347107" numCol="1" spcCol="1270" anchor="ctr" anchorCtr="0">
            <a:noAutofit/>
          </a:bodyPr>
          <a:lstStyle/>
          <a:p>
            <a:pPr lvl="0" algn="ctr" defTabSz="1155700" rtl="1">
              <a:lnSpc>
                <a:spcPct val="90000"/>
              </a:lnSpc>
              <a:spcBef>
                <a:spcPct val="0"/>
              </a:spcBef>
              <a:spcAft>
                <a:spcPct val="35000"/>
              </a:spcAft>
            </a:pPr>
            <a:r>
              <a:rPr lang="fa-IR" sz="2600" kern="1200" dirty="0" smtClean="0">
                <a:cs typeface="B Bardiya" pitchFamily="2" charset="-78"/>
              </a:rPr>
              <a:t>قیمت ارز</a:t>
            </a:r>
            <a:endParaRPr lang="fa-IR" sz="2600" kern="1200" dirty="0">
              <a:cs typeface="B Bardiya" pitchFamily="2" charset="-78"/>
            </a:endParaRPr>
          </a:p>
        </p:txBody>
      </p:sp>
      <p:sp>
        <p:nvSpPr>
          <p:cNvPr id="8" name="Freeform 7"/>
          <p:cNvSpPr/>
          <p:nvPr/>
        </p:nvSpPr>
        <p:spPr>
          <a:xfrm>
            <a:off x="2763683" y="1777848"/>
            <a:ext cx="3517773" cy="3517773"/>
          </a:xfrm>
          <a:custGeom>
            <a:avLst/>
            <a:gdLst>
              <a:gd name="connsiteX0" fmla="*/ 235645 w 3517773"/>
              <a:gd name="connsiteY0" fmla="*/ 2638328 h 3517773"/>
              <a:gd name="connsiteX1" fmla="*/ 235647 w 3517773"/>
              <a:gd name="connsiteY1" fmla="*/ 879441 h 3517773"/>
              <a:gd name="connsiteX2" fmla="*/ 1758889 w 3517773"/>
              <a:gd name="connsiteY2" fmla="*/ -1 h 3517773"/>
              <a:gd name="connsiteX3" fmla="*/ 1758887 w 3517773"/>
              <a:gd name="connsiteY3" fmla="*/ 1758887 h 3517773"/>
              <a:gd name="connsiteX4" fmla="*/ 235645 w 3517773"/>
              <a:gd name="connsiteY4" fmla="*/ 2638328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235645" y="2638328"/>
                </a:moveTo>
                <a:cubicBezTo>
                  <a:pt x="-78549" y="2094126"/>
                  <a:pt x="-78548" y="1423642"/>
                  <a:pt x="235647" y="879441"/>
                </a:cubicBezTo>
                <a:cubicBezTo>
                  <a:pt x="549843" y="335240"/>
                  <a:pt x="1130499" y="-1"/>
                  <a:pt x="1758889" y="-1"/>
                </a:cubicBezTo>
                <a:cubicBezTo>
                  <a:pt x="1758888" y="586295"/>
                  <a:pt x="1758888" y="1172591"/>
                  <a:pt x="1758887" y="1758887"/>
                </a:cubicBezTo>
                <a:lnTo>
                  <a:pt x="235645" y="263832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440495" tIns="778453" rIns="1886971" bIns="1758404" numCol="1" spcCol="1270" anchor="ctr" anchorCtr="0">
            <a:noAutofit/>
          </a:bodyPr>
          <a:lstStyle/>
          <a:p>
            <a:pPr lvl="0" algn="ctr" defTabSz="1155700" rtl="1">
              <a:lnSpc>
                <a:spcPct val="90000"/>
              </a:lnSpc>
              <a:spcBef>
                <a:spcPct val="0"/>
              </a:spcBef>
              <a:spcAft>
                <a:spcPct val="35000"/>
              </a:spcAft>
            </a:pPr>
            <a:r>
              <a:rPr lang="fa-IR" sz="2600" kern="1200" dirty="0" smtClean="0">
                <a:cs typeface="B Bardiya" pitchFamily="2" charset="-78"/>
              </a:rPr>
              <a:t>قیمت انرژی</a:t>
            </a:r>
            <a:endParaRPr lang="fa-IR" sz="2600" kern="1200" dirty="0">
              <a:cs typeface="B Bardiya" pitchFamily="2" charset="-78"/>
            </a:endParaRPr>
          </a:p>
        </p:txBody>
      </p:sp>
      <p:sp>
        <p:nvSpPr>
          <p:cNvPr id="9" name="Circular Arrow 8"/>
          <p:cNvSpPr/>
          <p:nvPr/>
        </p:nvSpPr>
        <p:spPr>
          <a:xfrm>
            <a:off x="2691105" y="1560081"/>
            <a:ext cx="3953306" cy="3953306"/>
          </a:xfrm>
          <a:prstGeom prst="circularArrow">
            <a:avLst>
              <a:gd name="adj1" fmla="val 5085"/>
              <a:gd name="adj2" fmla="val 327528"/>
              <a:gd name="adj3" fmla="val 1472472"/>
              <a:gd name="adj4" fmla="val 16199432"/>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10" name="Circular Arrow 9"/>
          <p:cNvSpPr/>
          <p:nvPr/>
        </p:nvSpPr>
        <p:spPr>
          <a:xfrm>
            <a:off x="2618365" y="1685494"/>
            <a:ext cx="3953306" cy="3953306"/>
          </a:xfrm>
          <a:prstGeom prst="circularArrow">
            <a:avLst>
              <a:gd name="adj1" fmla="val 5085"/>
              <a:gd name="adj2" fmla="val 327528"/>
              <a:gd name="adj3" fmla="val 8671970"/>
              <a:gd name="adj4" fmla="val 1800502"/>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hueOff val="0"/>
              <a:satOff val="0"/>
              <a:lumOff val="0"/>
              <a:alphaOff val="0"/>
            </a:schemeClr>
          </a:fontRef>
        </p:style>
      </p:sp>
      <p:sp>
        <p:nvSpPr>
          <p:cNvPr id="11" name="Circular Arrow 10"/>
          <p:cNvSpPr/>
          <p:nvPr/>
        </p:nvSpPr>
        <p:spPr>
          <a:xfrm>
            <a:off x="2545625" y="1560081"/>
            <a:ext cx="3953306" cy="3953306"/>
          </a:xfrm>
          <a:prstGeom prst="circularArrow">
            <a:avLst>
              <a:gd name="adj1" fmla="val 5085"/>
              <a:gd name="adj2" fmla="val 327528"/>
              <a:gd name="adj3" fmla="val 15873039"/>
              <a:gd name="adj4" fmla="val 9000000"/>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p:cBhvr override="childStyle">
                                        <p:cTn id="6" dur="500" fill="hold"/>
                                        <p:tgtEl>
                                          <p:spTgt spid="6"/>
                                        </p:tgtEl>
                                        <p:attrNameLst>
                                          <p:attrName>style.color</p:attrName>
                                        </p:attrNameLst>
                                      </p:cBhvr>
                                      <p:by>
                                        <p:hsl h="0" s="-12549" l="-25098"/>
                                      </p:by>
                                    </p:animClr>
                                    <p:animClr clrSpc="hsl">
                                      <p:cBhvr>
                                        <p:cTn id="7" dur="500" fill="hold"/>
                                        <p:tgtEl>
                                          <p:spTgt spid="6"/>
                                        </p:tgtEl>
                                        <p:attrNameLst>
                                          <p:attrName>fillcolor</p:attrName>
                                        </p:attrNameLst>
                                      </p:cBhvr>
                                      <p:by>
                                        <p:hsl h="0" s="-12549" l="-25098"/>
                                      </p:by>
                                    </p:animClr>
                                    <p:animClr clrSpc="hsl">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par>
                          <p:cTn id="10" fill="hold">
                            <p:stCondLst>
                              <p:cond delay="500"/>
                            </p:stCondLst>
                            <p:childTnLst>
                              <p:par>
                                <p:cTn id="11" presetID="24" presetClass="emph" presetSubtype="0" fill="hold" nodeType="afterEffect">
                                  <p:stCondLst>
                                    <p:cond delay="0"/>
                                  </p:stCondLst>
                                  <p:childTnLst>
                                    <p:animClr clrSpc="hsl">
                                      <p:cBhvr override="childStyle">
                                        <p:cTn id="12" dur="500" fill="hold"/>
                                        <p:tgtEl>
                                          <p:spTgt spid="9"/>
                                        </p:tgtEl>
                                        <p:attrNameLst>
                                          <p:attrName>style.color</p:attrName>
                                        </p:attrNameLst>
                                      </p:cBhvr>
                                      <p:by>
                                        <p:hsl h="0" s="-12549" l="-25098"/>
                                      </p:by>
                                    </p:animClr>
                                    <p:animClr clrSpc="hsl">
                                      <p:cBhvr>
                                        <p:cTn id="13" dur="500" fill="hold"/>
                                        <p:tgtEl>
                                          <p:spTgt spid="9"/>
                                        </p:tgtEl>
                                        <p:attrNameLst>
                                          <p:attrName>fillcolor</p:attrName>
                                        </p:attrNameLst>
                                      </p:cBhvr>
                                      <p:by>
                                        <p:hsl h="0" s="-12549" l="-25098"/>
                                      </p:by>
                                    </p:animClr>
                                    <p:animClr clrSpc="hsl">
                                      <p:cBhvr>
                                        <p:cTn id="14" dur="500" fill="hold"/>
                                        <p:tgtEl>
                                          <p:spTgt spid="9"/>
                                        </p:tgtEl>
                                        <p:attrNameLst>
                                          <p:attrName>stroke.color</p:attrName>
                                        </p:attrNameLst>
                                      </p:cBhvr>
                                      <p:by>
                                        <p:hsl h="0" s="-12549" l="-25098"/>
                                      </p:by>
                                    </p:animClr>
                                    <p:set>
                                      <p:cBhvr>
                                        <p:cTn id="15" dur="500" fill="hold"/>
                                        <p:tgtEl>
                                          <p:spTgt spid="9"/>
                                        </p:tgtEl>
                                        <p:attrNameLst>
                                          <p:attrName>fill.type</p:attrName>
                                        </p:attrNameLst>
                                      </p:cBhvr>
                                      <p:to>
                                        <p:strVal val="solid"/>
                                      </p:to>
                                    </p:set>
                                  </p:childTnLst>
                                </p:cTn>
                              </p:par>
                            </p:childTnLst>
                          </p:cTn>
                        </p:par>
                        <p:par>
                          <p:cTn id="16" fill="hold">
                            <p:stCondLst>
                              <p:cond delay="1000"/>
                            </p:stCondLst>
                            <p:childTnLst>
                              <p:par>
                                <p:cTn id="17" presetID="24" presetClass="emph" presetSubtype="0" fill="hold" grpId="0" nodeType="afterEffect">
                                  <p:stCondLst>
                                    <p:cond delay="0"/>
                                  </p:stCondLst>
                                  <p:childTnLst>
                                    <p:animClr clrSpc="hsl">
                                      <p:cBhvr override="childStyle">
                                        <p:cTn id="18" dur="500" fill="hold"/>
                                        <p:tgtEl>
                                          <p:spTgt spid="7"/>
                                        </p:tgtEl>
                                        <p:attrNameLst>
                                          <p:attrName>style.color</p:attrName>
                                        </p:attrNameLst>
                                      </p:cBhvr>
                                      <p:by>
                                        <p:hsl h="0" s="-12549" l="-25098"/>
                                      </p:by>
                                    </p:animClr>
                                    <p:animClr clrSpc="hsl">
                                      <p:cBhvr>
                                        <p:cTn id="19" dur="500" fill="hold"/>
                                        <p:tgtEl>
                                          <p:spTgt spid="7"/>
                                        </p:tgtEl>
                                        <p:attrNameLst>
                                          <p:attrName>fillcolor</p:attrName>
                                        </p:attrNameLst>
                                      </p:cBhvr>
                                      <p:by>
                                        <p:hsl h="0" s="-12549" l="-25098"/>
                                      </p:by>
                                    </p:animClr>
                                    <p:animClr clrSpc="hsl">
                                      <p:cBhvr>
                                        <p:cTn id="20" dur="500" fill="hold"/>
                                        <p:tgtEl>
                                          <p:spTgt spid="7"/>
                                        </p:tgtEl>
                                        <p:attrNameLst>
                                          <p:attrName>stroke.color</p:attrName>
                                        </p:attrNameLst>
                                      </p:cBhvr>
                                      <p:by>
                                        <p:hsl h="0" s="-12549" l="-25098"/>
                                      </p:by>
                                    </p:animClr>
                                    <p:set>
                                      <p:cBhvr>
                                        <p:cTn id="21" dur="500" fill="hold"/>
                                        <p:tgtEl>
                                          <p:spTgt spid="7"/>
                                        </p:tgtEl>
                                        <p:attrNameLst>
                                          <p:attrName>fill.type</p:attrName>
                                        </p:attrNameLst>
                                      </p:cBhvr>
                                      <p:to>
                                        <p:strVal val="solid"/>
                                      </p:to>
                                    </p:set>
                                  </p:childTnLst>
                                </p:cTn>
                              </p:par>
                            </p:childTnLst>
                          </p:cTn>
                        </p:par>
                        <p:par>
                          <p:cTn id="22" fill="hold">
                            <p:stCondLst>
                              <p:cond delay="1500"/>
                            </p:stCondLst>
                            <p:childTnLst>
                              <p:par>
                                <p:cTn id="23" presetID="24" presetClass="emph" presetSubtype="0" fill="hold" nodeType="afterEffect">
                                  <p:stCondLst>
                                    <p:cond delay="0"/>
                                  </p:stCondLst>
                                  <p:childTnLst>
                                    <p:animClr clrSpc="hsl">
                                      <p:cBhvr override="childStyle">
                                        <p:cTn id="24" dur="500" fill="hold"/>
                                        <p:tgtEl>
                                          <p:spTgt spid="10"/>
                                        </p:tgtEl>
                                        <p:attrNameLst>
                                          <p:attrName>style.color</p:attrName>
                                        </p:attrNameLst>
                                      </p:cBhvr>
                                      <p:by>
                                        <p:hsl h="0" s="-12549" l="-25098"/>
                                      </p:by>
                                    </p:animClr>
                                    <p:animClr clrSpc="hsl">
                                      <p:cBhvr>
                                        <p:cTn id="25" dur="500" fill="hold"/>
                                        <p:tgtEl>
                                          <p:spTgt spid="10"/>
                                        </p:tgtEl>
                                        <p:attrNameLst>
                                          <p:attrName>fillcolor</p:attrName>
                                        </p:attrNameLst>
                                      </p:cBhvr>
                                      <p:by>
                                        <p:hsl h="0" s="-12549" l="-25098"/>
                                      </p:by>
                                    </p:animClr>
                                    <p:animClr clrSpc="hsl">
                                      <p:cBhvr>
                                        <p:cTn id="26" dur="500" fill="hold"/>
                                        <p:tgtEl>
                                          <p:spTgt spid="10"/>
                                        </p:tgtEl>
                                        <p:attrNameLst>
                                          <p:attrName>stroke.color</p:attrName>
                                        </p:attrNameLst>
                                      </p:cBhvr>
                                      <p:by>
                                        <p:hsl h="0" s="-12549" l="-25098"/>
                                      </p:by>
                                    </p:animClr>
                                    <p:set>
                                      <p:cBhvr>
                                        <p:cTn id="27" dur="500" fill="hold"/>
                                        <p:tgtEl>
                                          <p:spTgt spid="10"/>
                                        </p:tgtEl>
                                        <p:attrNameLst>
                                          <p:attrName>fill.type</p:attrName>
                                        </p:attrNameLst>
                                      </p:cBhvr>
                                      <p:to>
                                        <p:strVal val="solid"/>
                                      </p:to>
                                    </p:set>
                                  </p:childTnLst>
                                </p:cTn>
                              </p:par>
                            </p:childTnLst>
                          </p:cTn>
                        </p:par>
                        <p:par>
                          <p:cTn id="28" fill="hold">
                            <p:stCondLst>
                              <p:cond delay="2000"/>
                            </p:stCondLst>
                            <p:childTnLst>
                              <p:par>
                                <p:cTn id="29" presetID="24" presetClass="emph" presetSubtype="0" fill="hold" grpId="0" nodeType="afterEffect">
                                  <p:stCondLst>
                                    <p:cond delay="0"/>
                                  </p:stCondLst>
                                  <p:childTnLst>
                                    <p:animClr clrSpc="hsl">
                                      <p:cBhvr override="childStyle">
                                        <p:cTn id="30" dur="500" fill="hold"/>
                                        <p:tgtEl>
                                          <p:spTgt spid="8"/>
                                        </p:tgtEl>
                                        <p:attrNameLst>
                                          <p:attrName>style.color</p:attrName>
                                        </p:attrNameLst>
                                      </p:cBhvr>
                                      <p:by>
                                        <p:hsl h="0" s="-12549" l="-25098"/>
                                      </p:by>
                                    </p:animClr>
                                    <p:animClr clrSpc="hsl">
                                      <p:cBhvr>
                                        <p:cTn id="31" dur="500" fill="hold"/>
                                        <p:tgtEl>
                                          <p:spTgt spid="8"/>
                                        </p:tgtEl>
                                        <p:attrNameLst>
                                          <p:attrName>fillcolor</p:attrName>
                                        </p:attrNameLst>
                                      </p:cBhvr>
                                      <p:by>
                                        <p:hsl h="0" s="-12549" l="-25098"/>
                                      </p:by>
                                    </p:animClr>
                                    <p:animClr clrSpc="hsl">
                                      <p:cBhvr>
                                        <p:cTn id="32" dur="500" fill="hold"/>
                                        <p:tgtEl>
                                          <p:spTgt spid="8"/>
                                        </p:tgtEl>
                                        <p:attrNameLst>
                                          <p:attrName>stroke.color</p:attrName>
                                        </p:attrNameLst>
                                      </p:cBhvr>
                                      <p:by>
                                        <p:hsl h="0" s="-12549" l="-25098"/>
                                      </p:by>
                                    </p:animClr>
                                    <p:set>
                                      <p:cBhvr>
                                        <p:cTn id="33" dur="500" fill="hold"/>
                                        <p:tgtEl>
                                          <p:spTgt spid="8"/>
                                        </p:tgtEl>
                                        <p:attrNameLst>
                                          <p:attrName>fill.type</p:attrName>
                                        </p:attrNameLst>
                                      </p:cBhvr>
                                      <p:to>
                                        <p:strVal val="solid"/>
                                      </p:to>
                                    </p:set>
                                  </p:childTnLst>
                                </p:cTn>
                              </p:par>
                            </p:childTnLst>
                          </p:cTn>
                        </p:par>
                        <p:par>
                          <p:cTn id="34" fill="hold">
                            <p:stCondLst>
                              <p:cond delay="2500"/>
                            </p:stCondLst>
                            <p:childTnLst>
                              <p:par>
                                <p:cTn id="35" presetID="24" presetClass="emph" presetSubtype="0" fill="hold" nodeType="afterEffect">
                                  <p:stCondLst>
                                    <p:cond delay="0"/>
                                  </p:stCondLst>
                                  <p:childTnLst>
                                    <p:animClr clrSpc="hsl">
                                      <p:cBhvr override="childStyle">
                                        <p:cTn id="36" dur="500" fill="hold"/>
                                        <p:tgtEl>
                                          <p:spTgt spid="11"/>
                                        </p:tgtEl>
                                        <p:attrNameLst>
                                          <p:attrName>style.color</p:attrName>
                                        </p:attrNameLst>
                                      </p:cBhvr>
                                      <p:by>
                                        <p:hsl h="0" s="-12549" l="-25098"/>
                                      </p:by>
                                    </p:animClr>
                                    <p:animClr clrSpc="hsl">
                                      <p:cBhvr>
                                        <p:cTn id="37" dur="500" fill="hold"/>
                                        <p:tgtEl>
                                          <p:spTgt spid="11"/>
                                        </p:tgtEl>
                                        <p:attrNameLst>
                                          <p:attrName>fillcolor</p:attrName>
                                        </p:attrNameLst>
                                      </p:cBhvr>
                                      <p:by>
                                        <p:hsl h="0" s="-12549" l="-25098"/>
                                      </p:by>
                                    </p:animClr>
                                    <p:animClr clrSpc="hsl">
                                      <p:cBhvr>
                                        <p:cTn id="38" dur="500" fill="hold"/>
                                        <p:tgtEl>
                                          <p:spTgt spid="11"/>
                                        </p:tgtEl>
                                        <p:attrNameLst>
                                          <p:attrName>stroke.color</p:attrName>
                                        </p:attrNameLst>
                                      </p:cBhvr>
                                      <p:by>
                                        <p:hsl h="0" s="-12549" l="-25098"/>
                                      </p:by>
                                    </p:animClr>
                                    <p:set>
                                      <p:cBhvr>
                                        <p:cTn id="3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Autofit/>
          </a:bodyPr>
          <a:lstStyle/>
          <a:p>
            <a:pPr algn="ct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اثر آزادسازی قیمت حامل‌های انرژی بر نرخ پول و ارز</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graphicFrame>
        <p:nvGraphicFramePr>
          <p:cNvPr id="4" name="Content Placeholder 3"/>
          <p:cNvGraphicFramePr>
            <a:graphicFrameLocks noGrp="1"/>
          </p:cNvGraphicFramePr>
          <p:nvPr>
            <p:ph idx="1"/>
          </p:nvPr>
        </p:nvGraphicFramePr>
        <p:xfrm>
          <a:off x="502920" y="1450848"/>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graphicEl>
                                              <a:dgm id="{D03D0890-ECB4-4C4B-B2CA-330BC98D86A1}"/>
                                            </p:graphicEl>
                                          </p:spTgt>
                                        </p:tgtEl>
                                        <p:attrNameLst>
                                          <p:attrName>style.visibility</p:attrName>
                                        </p:attrNameLst>
                                      </p:cBhvr>
                                      <p:to>
                                        <p:strVal val="visible"/>
                                      </p:to>
                                    </p:set>
                                    <p:animEffect transition="in" filter="fade">
                                      <p:cBhvr>
                                        <p:cTn id="7" dur="800" decel="100000"/>
                                        <p:tgtEl>
                                          <p:spTgt spid="4">
                                            <p:graphicEl>
                                              <a:dgm id="{D03D0890-ECB4-4C4B-B2CA-330BC98D86A1}"/>
                                            </p:graphicEl>
                                          </p:spTgt>
                                        </p:tgtEl>
                                      </p:cBhvr>
                                    </p:animEffect>
                                    <p:anim calcmode="lin" valueType="num">
                                      <p:cBhvr>
                                        <p:cTn id="8" dur="800" decel="100000" fill="hold"/>
                                        <p:tgtEl>
                                          <p:spTgt spid="4">
                                            <p:graphicEl>
                                              <a:dgm id="{D03D0890-ECB4-4C4B-B2CA-330BC98D86A1}"/>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graphicEl>
                                              <a:dgm id="{D03D0890-ECB4-4C4B-B2CA-330BC98D86A1}"/>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graphicEl>
                                              <a:dgm id="{D03D0890-ECB4-4C4B-B2CA-330BC98D86A1}"/>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graphicEl>
                                              <a:dgm id="{D03D0890-ECB4-4C4B-B2CA-330BC98D86A1}"/>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graphicEl>
                                              <a:dgm id="{D03D0890-ECB4-4C4B-B2CA-330BC98D86A1}"/>
                                            </p:graphic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graphicEl>
                                              <a:dgm id="{424F1A3B-5DC1-4FDF-AF85-DD4D278BC362}"/>
                                            </p:graphicEl>
                                          </p:spTgt>
                                        </p:tgtEl>
                                        <p:attrNameLst>
                                          <p:attrName>style.visibility</p:attrName>
                                        </p:attrNameLst>
                                      </p:cBhvr>
                                      <p:to>
                                        <p:strVal val="visible"/>
                                      </p:to>
                                    </p:set>
                                    <p:animEffect transition="in" filter="fade">
                                      <p:cBhvr>
                                        <p:cTn id="16" dur="800" decel="100000"/>
                                        <p:tgtEl>
                                          <p:spTgt spid="4">
                                            <p:graphicEl>
                                              <a:dgm id="{424F1A3B-5DC1-4FDF-AF85-DD4D278BC362}"/>
                                            </p:graphicEl>
                                          </p:spTgt>
                                        </p:tgtEl>
                                      </p:cBhvr>
                                    </p:animEffect>
                                    <p:anim calcmode="lin" valueType="num">
                                      <p:cBhvr>
                                        <p:cTn id="17" dur="800" decel="100000" fill="hold"/>
                                        <p:tgtEl>
                                          <p:spTgt spid="4">
                                            <p:graphicEl>
                                              <a:dgm id="{424F1A3B-5DC1-4FDF-AF85-DD4D278BC362}"/>
                                            </p:graphicEl>
                                          </p:spTgt>
                                        </p:tgtEl>
                                        <p:attrNameLst>
                                          <p:attrName>style.rotation</p:attrName>
                                        </p:attrNameLst>
                                      </p:cBhvr>
                                      <p:tavLst>
                                        <p:tav tm="0">
                                          <p:val>
                                            <p:fltVal val="-90"/>
                                          </p:val>
                                        </p:tav>
                                        <p:tav tm="100000">
                                          <p:val>
                                            <p:fltVal val="0"/>
                                          </p:val>
                                        </p:tav>
                                      </p:tavLst>
                                    </p:anim>
                                    <p:anim calcmode="lin" valueType="num">
                                      <p:cBhvr>
                                        <p:cTn id="18" dur="800" decel="100000" fill="hold"/>
                                        <p:tgtEl>
                                          <p:spTgt spid="4">
                                            <p:graphicEl>
                                              <a:dgm id="{424F1A3B-5DC1-4FDF-AF85-DD4D278BC362}"/>
                                            </p:graphic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
                                            <p:graphicEl>
                                              <a:dgm id="{424F1A3B-5DC1-4FDF-AF85-DD4D278BC362}"/>
                                            </p:graphic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graphicEl>
                                              <a:dgm id="{424F1A3B-5DC1-4FDF-AF85-DD4D278BC362}"/>
                                            </p:graphic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graphicEl>
                                              <a:dgm id="{424F1A3B-5DC1-4FDF-AF85-DD4D278BC362}"/>
                                            </p:graphic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graphicEl>
                                              <a:dgm id="{764E088F-6792-46B1-8FA9-B307B648EB2C}"/>
                                            </p:graphicEl>
                                          </p:spTgt>
                                        </p:tgtEl>
                                        <p:attrNameLst>
                                          <p:attrName>style.visibility</p:attrName>
                                        </p:attrNameLst>
                                      </p:cBhvr>
                                      <p:to>
                                        <p:strVal val="visible"/>
                                      </p:to>
                                    </p:set>
                                    <p:animEffect transition="in" filter="fade">
                                      <p:cBhvr>
                                        <p:cTn id="25" dur="800" decel="100000"/>
                                        <p:tgtEl>
                                          <p:spTgt spid="4">
                                            <p:graphicEl>
                                              <a:dgm id="{764E088F-6792-46B1-8FA9-B307B648EB2C}"/>
                                            </p:graphicEl>
                                          </p:spTgt>
                                        </p:tgtEl>
                                      </p:cBhvr>
                                    </p:animEffect>
                                    <p:anim calcmode="lin" valueType="num">
                                      <p:cBhvr>
                                        <p:cTn id="26" dur="800" decel="100000" fill="hold"/>
                                        <p:tgtEl>
                                          <p:spTgt spid="4">
                                            <p:graphicEl>
                                              <a:dgm id="{764E088F-6792-46B1-8FA9-B307B648EB2C}"/>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graphicEl>
                                              <a:dgm id="{764E088F-6792-46B1-8FA9-B307B648EB2C}"/>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graphicEl>
                                              <a:dgm id="{764E088F-6792-46B1-8FA9-B307B648EB2C}"/>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graphicEl>
                                              <a:dgm id="{764E088F-6792-46B1-8FA9-B307B648EB2C}"/>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graphicEl>
                                              <a:dgm id="{764E088F-6792-46B1-8FA9-B307B648EB2C}"/>
                                            </p:graphic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
                                            <p:graphicEl>
                                              <a:dgm id="{7E884C41-708E-40C1-9DA0-D47C3B882586}"/>
                                            </p:graphicEl>
                                          </p:spTgt>
                                        </p:tgtEl>
                                        <p:attrNameLst>
                                          <p:attrName>style.visibility</p:attrName>
                                        </p:attrNameLst>
                                      </p:cBhvr>
                                      <p:to>
                                        <p:strVal val="visible"/>
                                      </p:to>
                                    </p:set>
                                    <p:animEffect transition="in" filter="fade">
                                      <p:cBhvr>
                                        <p:cTn id="34" dur="800" decel="100000"/>
                                        <p:tgtEl>
                                          <p:spTgt spid="4">
                                            <p:graphicEl>
                                              <a:dgm id="{7E884C41-708E-40C1-9DA0-D47C3B882586}"/>
                                            </p:graphicEl>
                                          </p:spTgt>
                                        </p:tgtEl>
                                      </p:cBhvr>
                                    </p:animEffect>
                                    <p:anim calcmode="lin" valueType="num">
                                      <p:cBhvr>
                                        <p:cTn id="35" dur="800" decel="100000" fill="hold"/>
                                        <p:tgtEl>
                                          <p:spTgt spid="4">
                                            <p:graphicEl>
                                              <a:dgm id="{7E884C41-708E-40C1-9DA0-D47C3B882586}"/>
                                            </p:graphicEl>
                                          </p:spTgt>
                                        </p:tgtEl>
                                        <p:attrNameLst>
                                          <p:attrName>style.rotation</p:attrName>
                                        </p:attrNameLst>
                                      </p:cBhvr>
                                      <p:tavLst>
                                        <p:tav tm="0">
                                          <p:val>
                                            <p:fltVal val="-90"/>
                                          </p:val>
                                        </p:tav>
                                        <p:tav tm="100000">
                                          <p:val>
                                            <p:fltVal val="0"/>
                                          </p:val>
                                        </p:tav>
                                      </p:tavLst>
                                    </p:anim>
                                    <p:anim calcmode="lin" valueType="num">
                                      <p:cBhvr>
                                        <p:cTn id="36" dur="800" decel="100000" fill="hold"/>
                                        <p:tgtEl>
                                          <p:spTgt spid="4">
                                            <p:graphicEl>
                                              <a:dgm id="{7E884C41-708E-40C1-9DA0-D47C3B882586}"/>
                                            </p:graphic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4">
                                            <p:graphicEl>
                                              <a:dgm id="{7E884C41-708E-40C1-9DA0-D47C3B882586}"/>
                                            </p:graphic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graphicEl>
                                              <a:dgm id="{7E884C41-708E-40C1-9DA0-D47C3B882586}"/>
                                            </p:graphic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graphicEl>
                                              <a:dgm id="{7E884C41-708E-40C1-9DA0-D47C3B882586}"/>
                                            </p:graphic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4">
                                            <p:graphicEl>
                                              <a:dgm id="{DF6BA13B-6586-409C-8F8E-627AF202BE2C}"/>
                                            </p:graphicEl>
                                          </p:spTgt>
                                        </p:tgtEl>
                                        <p:attrNameLst>
                                          <p:attrName>style.visibility</p:attrName>
                                        </p:attrNameLst>
                                      </p:cBhvr>
                                      <p:to>
                                        <p:strVal val="visible"/>
                                      </p:to>
                                    </p:set>
                                    <p:animEffect transition="in" filter="fade">
                                      <p:cBhvr>
                                        <p:cTn id="43" dur="800" decel="100000"/>
                                        <p:tgtEl>
                                          <p:spTgt spid="4">
                                            <p:graphicEl>
                                              <a:dgm id="{DF6BA13B-6586-409C-8F8E-627AF202BE2C}"/>
                                            </p:graphicEl>
                                          </p:spTgt>
                                        </p:tgtEl>
                                      </p:cBhvr>
                                    </p:animEffect>
                                    <p:anim calcmode="lin" valueType="num">
                                      <p:cBhvr>
                                        <p:cTn id="44" dur="800" decel="100000" fill="hold"/>
                                        <p:tgtEl>
                                          <p:spTgt spid="4">
                                            <p:graphicEl>
                                              <a:dgm id="{DF6BA13B-6586-409C-8F8E-627AF202BE2C}"/>
                                            </p:graphicEl>
                                          </p:spTgt>
                                        </p:tgtEl>
                                        <p:attrNameLst>
                                          <p:attrName>style.rotation</p:attrName>
                                        </p:attrNameLst>
                                      </p:cBhvr>
                                      <p:tavLst>
                                        <p:tav tm="0">
                                          <p:val>
                                            <p:fltVal val="-90"/>
                                          </p:val>
                                        </p:tav>
                                        <p:tav tm="100000">
                                          <p:val>
                                            <p:fltVal val="0"/>
                                          </p:val>
                                        </p:tav>
                                      </p:tavLst>
                                    </p:anim>
                                    <p:anim calcmode="lin" valueType="num">
                                      <p:cBhvr>
                                        <p:cTn id="45" dur="800" decel="100000" fill="hold"/>
                                        <p:tgtEl>
                                          <p:spTgt spid="4">
                                            <p:graphicEl>
                                              <a:dgm id="{DF6BA13B-6586-409C-8F8E-627AF202BE2C}"/>
                                            </p:graphic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
                                            <p:graphicEl>
                                              <a:dgm id="{DF6BA13B-6586-409C-8F8E-627AF202BE2C}"/>
                                            </p:graphic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graphicEl>
                                              <a:dgm id="{DF6BA13B-6586-409C-8F8E-627AF202BE2C}"/>
                                            </p:graphic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graphicEl>
                                              <a:dgm id="{DF6BA13B-6586-409C-8F8E-627AF202BE2C}"/>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33400" y="533400"/>
            <a:ext cx="8183880" cy="1051560"/>
          </a:xfrm>
        </p:spPr>
        <p:txBody>
          <a:bodyPr>
            <a:noAutofit/>
          </a:bodyPr>
          <a:lstStyle>
            <a:extLst/>
          </a:lstStyle>
          <a:p>
            <a:pPr algn="ct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قیمت‌ </a:t>
            </a: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ارز</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 </a:t>
            </a: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ایران</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graphicFrame>
        <p:nvGraphicFramePr>
          <p:cNvPr id="6" name="Content Placeholder 5"/>
          <p:cNvGraphicFramePr>
            <a:graphicFrameLocks noGrp="1"/>
          </p:cNvGraphicFramePr>
          <p:nvPr>
            <p:ph idx="1"/>
          </p:nvPr>
        </p:nvGraphicFramePr>
        <p:xfrm>
          <a:off x="533400" y="1371600"/>
          <a:ext cx="8183562"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صد تومانی-جدید.jpg"/>
          <p:cNvPicPr>
            <a:picLocks noChangeAspect="1"/>
          </p:cNvPicPr>
          <p:nvPr/>
        </p:nvPicPr>
        <p:blipFill>
          <a:blip r:embed="rId7" cstate="print"/>
          <a:stretch>
            <a:fillRect/>
          </a:stretch>
        </p:blipFill>
        <p:spPr>
          <a:xfrm>
            <a:off x="647700" y="3765797"/>
            <a:ext cx="2628900" cy="1314450"/>
          </a:xfrm>
          <a:prstGeom prst="rect">
            <a:avLst/>
          </a:prstGeom>
        </p:spPr>
      </p:pic>
      <p:pic>
        <p:nvPicPr>
          <p:cNvPr id="8" name="Picture 7" descr="دویست-جدید.jpg"/>
          <p:cNvPicPr>
            <a:picLocks noChangeAspect="1"/>
          </p:cNvPicPr>
          <p:nvPr/>
        </p:nvPicPr>
        <p:blipFill>
          <a:blip r:embed="rId8" cstate="print"/>
          <a:stretch>
            <a:fillRect/>
          </a:stretch>
        </p:blipFill>
        <p:spPr>
          <a:xfrm>
            <a:off x="762000" y="3931058"/>
            <a:ext cx="2514600" cy="1225389"/>
          </a:xfrm>
          <a:prstGeom prst="rect">
            <a:avLst/>
          </a:prstGeom>
        </p:spPr>
      </p:pic>
      <p:pic>
        <p:nvPicPr>
          <p:cNvPr id="7" name="Picture 6" descr="دویست-جدید.jpg"/>
          <p:cNvPicPr>
            <a:picLocks noChangeAspect="1"/>
          </p:cNvPicPr>
          <p:nvPr/>
        </p:nvPicPr>
        <p:blipFill>
          <a:blip r:embed="rId8" cstate="print"/>
          <a:stretch>
            <a:fillRect/>
          </a:stretch>
        </p:blipFill>
        <p:spPr>
          <a:xfrm>
            <a:off x="990600" y="4081524"/>
            <a:ext cx="2362200" cy="1151123"/>
          </a:xfrm>
          <a:prstGeom prst="rect">
            <a:avLst/>
          </a:prstGeom>
        </p:spPr>
      </p:pic>
      <p:pic>
        <p:nvPicPr>
          <p:cNvPr id="11" name="Picture 10" descr="پانصذ.jpg"/>
          <p:cNvPicPr>
            <a:picLocks noChangeAspect="1"/>
          </p:cNvPicPr>
          <p:nvPr/>
        </p:nvPicPr>
        <p:blipFill>
          <a:blip r:embed="rId9" cstate="print"/>
          <a:stretch>
            <a:fillRect/>
          </a:stretch>
        </p:blipFill>
        <p:spPr>
          <a:xfrm>
            <a:off x="1066801" y="4242047"/>
            <a:ext cx="2666999" cy="1320553"/>
          </a:xfrm>
          <a:prstGeom prst="rect">
            <a:avLst/>
          </a:prstGeom>
        </p:spPr>
      </p:pic>
      <p:pic>
        <p:nvPicPr>
          <p:cNvPr id="12" name="Picture 11" descr="ا دلاری.jpg"/>
          <p:cNvPicPr>
            <a:picLocks noChangeAspect="1"/>
          </p:cNvPicPr>
          <p:nvPr/>
        </p:nvPicPr>
        <p:blipFill>
          <a:blip r:embed="rId10" cstate="print"/>
          <a:stretch>
            <a:fillRect/>
          </a:stretch>
        </p:blipFill>
        <p:spPr>
          <a:xfrm>
            <a:off x="5410201" y="4242047"/>
            <a:ext cx="2971800" cy="1275936"/>
          </a:xfrm>
          <a:prstGeom prst="rect">
            <a:avLst/>
          </a:prstGeom>
        </p:spPr>
      </p:pic>
      <p:sp>
        <p:nvSpPr>
          <p:cNvPr id="14" name="Not Equal 13"/>
          <p:cNvSpPr/>
          <p:nvPr/>
        </p:nvSpPr>
        <p:spPr>
          <a:xfrm>
            <a:off x="3810000" y="4470647"/>
            <a:ext cx="1524000" cy="838200"/>
          </a:xfrm>
          <a:prstGeom prst="mathNotEqual">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solidFill>
                <a:schemeClr val="tx1"/>
              </a:solidFill>
            </a:endParaRPr>
          </a:p>
        </p:txBody>
      </p:sp>
      <p:sp>
        <p:nvSpPr>
          <p:cNvPr id="17" name="Freeform 16"/>
          <p:cNvSpPr/>
          <p:nvPr/>
        </p:nvSpPr>
        <p:spPr>
          <a:xfrm>
            <a:off x="1066801" y="1497020"/>
            <a:ext cx="2057878" cy="2057878"/>
          </a:xfrm>
          <a:custGeom>
            <a:avLst/>
            <a:gdLst>
              <a:gd name="connsiteX0" fmla="*/ 0 w 2057878"/>
              <a:gd name="connsiteY0" fmla="*/ 1028939 h 2057878"/>
              <a:gd name="connsiteX1" fmla="*/ 301370 w 2057878"/>
              <a:gd name="connsiteY1" fmla="*/ 301369 h 2057878"/>
              <a:gd name="connsiteX2" fmla="*/ 1028940 w 2057878"/>
              <a:gd name="connsiteY2" fmla="*/ 1 h 2057878"/>
              <a:gd name="connsiteX3" fmla="*/ 1756510 w 2057878"/>
              <a:gd name="connsiteY3" fmla="*/ 301371 h 2057878"/>
              <a:gd name="connsiteX4" fmla="*/ 2057878 w 2057878"/>
              <a:gd name="connsiteY4" fmla="*/ 1028941 h 2057878"/>
              <a:gd name="connsiteX5" fmla="*/ 1756509 w 2057878"/>
              <a:gd name="connsiteY5" fmla="*/ 1756511 h 2057878"/>
              <a:gd name="connsiteX6" fmla="*/ 1028939 w 2057878"/>
              <a:gd name="connsiteY6" fmla="*/ 2057880 h 2057878"/>
              <a:gd name="connsiteX7" fmla="*/ 301369 w 2057878"/>
              <a:gd name="connsiteY7" fmla="*/ 1756510 h 2057878"/>
              <a:gd name="connsiteX8" fmla="*/ 0 w 2057878"/>
              <a:gd name="connsiteY8" fmla="*/ 1028940 h 2057878"/>
              <a:gd name="connsiteX9" fmla="*/ 0 w 2057878"/>
              <a:gd name="connsiteY9" fmla="*/ 1028939 h 20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878" h="2057878">
                <a:moveTo>
                  <a:pt x="0" y="1028939"/>
                </a:moveTo>
                <a:cubicBezTo>
                  <a:pt x="0" y="756047"/>
                  <a:pt x="108406" y="494333"/>
                  <a:pt x="301370" y="301369"/>
                </a:cubicBezTo>
                <a:cubicBezTo>
                  <a:pt x="494334" y="108406"/>
                  <a:pt x="756049" y="0"/>
                  <a:pt x="1028940" y="1"/>
                </a:cubicBezTo>
                <a:cubicBezTo>
                  <a:pt x="1301832" y="1"/>
                  <a:pt x="1563546" y="108407"/>
                  <a:pt x="1756510" y="301371"/>
                </a:cubicBezTo>
                <a:cubicBezTo>
                  <a:pt x="1949473" y="494335"/>
                  <a:pt x="2057879" y="756050"/>
                  <a:pt x="2057878" y="1028941"/>
                </a:cubicBezTo>
                <a:cubicBezTo>
                  <a:pt x="2057878" y="1301833"/>
                  <a:pt x="1949472" y="1563547"/>
                  <a:pt x="1756509" y="1756511"/>
                </a:cubicBezTo>
                <a:cubicBezTo>
                  <a:pt x="1563545" y="1949475"/>
                  <a:pt x="1301831" y="2057880"/>
                  <a:pt x="1028939" y="2057880"/>
                </a:cubicBezTo>
                <a:cubicBezTo>
                  <a:pt x="756047" y="2057880"/>
                  <a:pt x="494333" y="1949474"/>
                  <a:pt x="301369" y="1756510"/>
                </a:cubicBezTo>
                <a:cubicBezTo>
                  <a:pt x="108406" y="1563546"/>
                  <a:pt x="0" y="1301831"/>
                  <a:pt x="0" y="1028940"/>
                </a:cubicBezTo>
                <a:lnTo>
                  <a:pt x="0" y="1028939"/>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43279" tIns="343279" rIns="343279" bIns="343279" numCol="1" spcCol="1270" anchor="ctr" anchorCtr="0">
            <a:noAutofit/>
          </a:bodyPr>
          <a:lstStyle/>
          <a:p>
            <a:pPr lvl="0" algn="ctr" defTabSz="1466850" rtl="1">
              <a:lnSpc>
                <a:spcPct val="90000"/>
              </a:lnSpc>
              <a:spcBef>
                <a:spcPct val="0"/>
              </a:spcBef>
              <a:spcAft>
                <a:spcPct val="35000"/>
              </a:spcAft>
            </a:pPr>
            <a:r>
              <a:rPr lang="fa-IR" sz="3300" kern="1200" dirty="0" smtClean="0"/>
              <a:t>قیمت بانک مرکزی</a:t>
            </a:r>
            <a:endParaRPr lang="fa-IR" sz="3300" kern="1200" dirty="0"/>
          </a:p>
        </p:txBody>
      </p:sp>
      <p:sp>
        <p:nvSpPr>
          <p:cNvPr id="18" name="Freeform 17"/>
          <p:cNvSpPr/>
          <p:nvPr/>
        </p:nvSpPr>
        <p:spPr>
          <a:xfrm rot="18570381">
            <a:off x="4205720" y="1929174"/>
            <a:ext cx="1193569" cy="1193569"/>
          </a:xfrm>
          <a:custGeom>
            <a:avLst/>
            <a:gdLst>
              <a:gd name="connsiteX0" fmla="*/ 0 w 1193569"/>
              <a:gd name="connsiteY0" fmla="*/ 0 h 1193569"/>
              <a:gd name="connsiteX1" fmla="*/ 1193569 w 1193569"/>
              <a:gd name="connsiteY1" fmla="*/ 0 h 1193569"/>
              <a:gd name="connsiteX2" fmla="*/ 795717 w 1193569"/>
              <a:gd name="connsiteY2" fmla="*/ 397852 h 1193569"/>
              <a:gd name="connsiteX3" fmla="*/ 397852 w 1193569"/>
              <a:gd name="connsiteY3" fmla="*/ 397852 h 1193569"/>
              <a:gd name="connsiteX4" fmla="*/ 397852 w 1193569"/>
              <a:gd name="connsiteY4" fmla="*/ 795717 h 1193569"/>
              <a:gd name="connsiteX5" fmla="*/ 0 w 1193569"/>
              <a:gd name="connsiteY5" fmla="*/ 1193569 h 1193569"/>
              <a:gd name="connsiteX6" fmla="*/ 0 w 1193569"/>
              <a:gd name="connsiteY6" fmla="*/ 0 h 11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69" h="1193569">
                <a:moveTo>
                  <a:pt x="0" y="0"/>
                </a:moveTo>
                <a:lnTo>
                  <a:pt x="1193569" y="0"/>
                </a:lnTo>
                <a:lnTo>
                  <a:pt x="795717" y="397852"/>
                </a:lnTo>
                <a:lnTo>
                  <a:pt x="397852" y="397852"/>
                </a:lnTo>
                <a:lnTo>
                  <a:pt x="397852" y="795717"/>
                </a:lnTo>
                <a:lnTo>
                  <a:pt x="0" y="1193569"/>
                </a:lnTo>
                <a:lnTo>
                  <a:pt x="0" y="0"/>
                </a:lnTo>
                <a:close/>
              </a:path>
            </a:pathLst>
          </a:custGeom>
          <a:scene3d>
            <a:camera prst="perspectiveRelaxedModerately" zoom="92000"/>
            <a:lightRig rig="balanced" dir="t">
              <a:rot lat="0" lon="0" rev="12700000"/>
            </a:lightRig>
          </a:scene3d>
          <a:sp3d z="-25400" prstMaterial="plastic">
            <a:bevelT w="25400" h="25400"/>
            <a:bevelB w="25400" h="25400"/>
          </a:sp3d>
        </p:spPr>
        <p:style>
          <a:lnRef idx="1">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 tIns="0" rIns="0" bIns="-1" numCol="1" spcCol="1270" anchor="ctr" anchorCtr="0">
            <a:noAutofit/>
          </a:bodyPr>
          <a:lstStyle/>
          <a:p>
            <a:pPr lvl="0" algn="ctr" defTabSz="1200150" rtl="1">
              <a:lnSpc>
                <a:spcPct val="90000"/>
              </a:lnSpc>
              <a:spcBef>
                <a:spcPct val="0"/>
              </a:spcBef>
              <a:spcAft>
                <a:spcPct val="35000"/>
              </a:spcAft>
            </a:pPr>
            <a:endParaRPr lang="fa-IR" sz="2700" kern="1200"/>
          </a:p>
        </p:txBody>
      </p:sp>
      <p:sp>
        <p:nvSpPr>
          <p:cNvPr id="19" name="Freeform 18"/>
          <p:cNvSpPr/>
          <p:nvPr/>
        </p:nvSpPr>
        <p:spPr>
          <a:xfrm>
            <a:off x="6019331" y="1497020"/>
            <a:ext cx="2057878" cy="2057878"/>
          </a:xfrm>
          <a:custGeom>
            <a:avLst/>
            <a:gdLst>
              <a:gd name="connsiteX0" fmla="*/ 0 w 2057878"/>
              <a:gd name="connsiteY0" fmla="*/ 1028939 h 2057878"/>
              <a:gd name="connsiteX1" fmla="*/ 301370 w 2057878"/>
              <a:gd name="connsiteY1" fmla="*/ 301369 h 2057878"/>
              <a:gd name="connsiteX2" fmla="*/ 1028940 w 2057878"/>
              <a:gd name="connsiteY2" fmla="*/ 1 h 2057878"/>
              <a:gd name="connsiteX3" fmla="*/ 1756510 w 2057878"/>
              <a:gd name="connsiteY3" fmla="*/ 301371 h 2057878"/>
              <a:gd name="connsiteX4" fmla="*/ 2057878 w 2057878"/>
              <a:gd name="connsiteY4" fmla="*/ 1028941 h 2057878"/>
              <a:gd name="connsiteX5" fmla="*/ 1756509 w 2057878"/>
              <a:gd name="connsiteY5" fmla="*/ 1756511 h 2057878"/>
              <a:gd name="connsiteX6" fmla="*/ 1028939 w 2057878"/>
              <a:gd name="connsiteY6" fmla="*/ 2057880 h 2057878"/>
              <a:gd name="connsiteX7" fmla="*/ 301369 w 2057878"/>
              <a:gd name="connsiteY7" fmla="*/ 1756510 h 2057878"/>
              <a:gd name="connsiteX8" fmla="*/ 0 w 2057878"/>
              <a:gd name="connsiteY8" fmla="*/ 1028940 h 2057878"/>
              <a:gd name="connsiteX9" fmla="*/ 0 w 2057878"/>
              <a:gd name="connsiteY9" fmla="*/ 1028939 h 20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878" h="2057878">
                <a:moveTo>
                  <a:pt x="0" y="1028939"/>
                </a:moveTo>
                <a:cubicBezTo>
                  <a:pt x="0" y="756047"/>
                  <a:pt x="108406" y="494333"/>
                  <a:pt x="301370" y="301369"/>
                </a:cubicBezTo>
                <a:cubicBezTo>
                  <a:pt x="494334" y="108406"/>
                  <a:pt x="756049" y="0"/>
                  <a:pt x="1028940" y="1"/>
                </a:cubicBezTo>
                <a:cubicBezTo>
                  <a:pt x="1301832" y="1"/>
                  <a:pt x="1563546" y="108407"/>
                  <a:pt x="1756510" y="301371"/>
                </a:cubicBezTo>
                <a:cubicBezTo>
                  <a:pt x="1949473" y="494335"/>
                  <a:pt x="2057879" y="756050"/>
                  <a:pt x="2057878" y="1028941"/>
                </a:cubicBezTo>
                <a:cubicBezTo>
                  <a:pt x="2057878" y="1301833"/>
                  <a:pt x="1949472" y="1563547"/>
                  <a:pt x="1756509" y="1756511"/>
                </a:cubicBezTo>
                <a:cubicBezTo>
                  <a:pt x="1563545" y="1949475"/>
                  <a:pt x="1301831" y="2057880"/>
                  <a:pt x="1028939" y="2057880"/>
                </a:cubicBezTo>
                <a:cubicBezTo>
                  <a:pt x="756047" y="2057880"/>
                  <a:pt x="494333" y="1949474"/>
                  <a:pt x="301369" y="1756510"/>
                </a:cubicBezTo>
                <a:cubicBezTo>
                  <a:pt x="108406" y="1563546"/>
                  <a:pt x="0" y="1301831"/>
                  <a:pt x="0" y="1028940"/>
                </a:cubicBezTo>
                <a:lnTo>
                  <a:pt x="0" y="1028939"/>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43279" tIns="343279" rIns="343279" bIns="343279" numCol="1" spcCol="1270" anchor="ctr" anchorCtr="0">
            <a:noAutofit/>
          </a:bodyPr>
          <a:lstStyle/>
          <a:p>
            <a:pPr lvl="0" algn="ctr" defTabSz="1466850" rtl="1">
              <a:lnSpc>
                <a:spcPct val="90000"/>
              </a:lnSpc>
              <a:spcBef>
                <a:spcPct val="0"/>
              </a:spcBef>
              <a:spcAft>
                <a:spcPct val="35000"/>
              </a:spcAft>
            </a:pPr>
            <a:r>
              <a:rPr lang="fa-IR" sz="3300" kern="1200" dirty="0" smtClean="0"/>
              <a:t>قیمت واقعی</a:t>
            </a:r>
            <a:endParaRPr lang="fa-IR" sz="3300" kern="1200" dirty="0"/>
          </a:p>
        </p:txBody>
      </p:sp>
      <p:sp>
        <p:nvSpPr>
          <p:cNvPr id="13" name="TextBox 12"/>
          <p:cNvSpPr txBox="1"/>
          <p:nvPr/>
        </p:nvSpPr>
        <p:spPr>
          <a:xfrm>
            <a:off x="3124200" y="3480047"/>
            <a:ext cx="2743200" cy="1077218"/>
          </a:xfrm>
          <a:prstGeom prst="rect">
            <a:avLst/>
          </a:prstGeom>
          <a:noFill/>
        </p:spPr>
        <p:txBody>
          <a:bodyPr wrap="square" rtlCol="1">
            <a:spAutoFit/>
          </a:bodyPr>
          <a:lstStyle/>
          <a:p>
            <a:pPr algn="ctr"/>
            <a:r>
              <a:rPr lang="en-US" sz="3200" b="1" dirty="0" smtClean="0">
                <a:solidFill>
                  <a:srgbClr val="FFFF00"/>
                </a:solidFill>
              </a:rPr>
              <a:t>Overvalue</a:t>
            </a:r>
          </a:p>
          <a:p>
            <a:pPr algn="ctr"/>
            <a:endParaRPr lang="fa-I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par>
                          <p:cTn id="20" fill="hold">
                            <p:stCondLst>
                              <p:cond delay="1000"/>
                            </p:stCondLst>
                            <p:childTnLst>
                              <p:par>
                                <p:cTn id="21" presetID="15" presetClass="entr" presetSubtype="0" fill="hold" nodeType="afterEffect">
                                  <p:stCondLst>
                                    <p:cond delay="300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5000"/>
                            </p:stCondLst>
                            <p:childTnLst>
                              <p:par>
                                <p:cTn id="28" presetID="58" presetClass="entr" presetSubtype="0" ac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2.5"/>
                                          </p:val>
                                        </p:tav>
                                        <p:tav tm="100000">
                                          <p:val>
                                            <p:strVal val="#ppt_w"/>
                                          </p:val>
                                        </p:tav>
                                      </p:tavLst>
                                    </p:anim>
                                    <p:anim calcmode="lin" valueType="num">
                                      <p:cBhvr>
                                        <p:cTn id="31" dur="500" fill="hold"/>
                                        <p:tgtEl>
                                          <p:spTgt spid="11"/>
                                        </p:tgtEl>
                                        <p:attrNameLst>
                                          <p:attrName>ppt_h</p:attrName>
                                        </p:attrNameLst>
                                      </p:cBhvr>
                                      <p:tavLst>
                                        <p:tav tm="0">
                                          <p:val>
                                            <p:strVal val="#ppt_h*0.01"/>
                                          </p:val>
                                        </p:tav>
                                        <p:tav tm="100000">
                                          <p:val>
                                            <p:strVal val="#ppt_h"/>
                                          </p:val>
                                        </p:tav>
                                      </p:tavLst>
                                    </p:anim>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h+1"/>
                                          </p:val>
                                        </p:tav>
                                        <p:tav tm="100000">
                                          <p:val>
                                            <p:strVal val="#ppt_y"/>
                                          </p:val>
                                        </p:tav>
                                      </p:tavLst>
                                    </p:anim>
                                    <p:animEffect transition="in" filter="fade">
                                      <p:cBhvr>
                                        <p:cTn id="34" dur="500"/>
                                        <p:tgtEl>
                                          <p:spTgt spid="11"/>
                                        </p:tgtEl>
                                      </p:cBhvr>
                                    </p:animEffect>
                                  </p:childTnLst>
                                </p:cTn>
                              </p:par>
                            </p:childTnLst>
                          </p:cTn>
                        </p:par>
                        <p:par>
                          <p:cTn id="35" fill="hold">
                            <p:stCondLst>
                              <p:cond delay="5500"/>
                            </p:stCondLst>
                            <p:childTnLst>
                              <p:par>
                                <p:cTn id="36" presetID="51"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70" decel="100000"/>
                                        <p:tgtEl>
                                          <p:spTgt spid="8"/>
                                        </p:tgtEl>
                                      </p:cBhvr>
                                    </p:animEffect>
                                    <p:animScale>
                                      <p:cBhvr>
                                        <p:cTn id="39" dur="770" decel="100000"/>
                                        <p:tgtEl>
                                          <p:spTgt spid="8"/>
                                        </p:tgtEl>
                                      </p:cBhvr>
                                      <p:from x="10000" y="10000"/>
                                      <p:to x="200000" y="450000"/>
                                    </p:animScale>
                                    <p:animScale>
                                      <p:cBhvr>
                                        <p:cTn id="40" dur="1230" accel="100000" fill="hold">
                                          <p:stCondLst>
                                            <p:cond delay="770"/>
                                          </p:stCondLst>
                                        </p:cTn>
                                        <p:tgtEl>
                                          <p:spTgt spid="8"/>
                                        </p:tgtEl>
                                      </p:cBhvr>
                                      <p:from x="200000" y="450000"/>
                                      <p:to x="100000" y="100000"/>
                                    </p:animScale>
                                    <p:set>
                                      <p:cBhvr>
                                        <p:cTn id="41" dur="770" fill="hold"/>
                                        <p:tgtEl>
                                          <p:spTgt spid="8"/>
                                        </p:tgtEl>
                                        <p:attrNameLst>
                                          <p:attrName>ppt_x</p:attrName>
                                        </p:attrNameLst>
                                      </p:cBhvr>
                                      <p:to>
                                        <p:strVal val="(0.5)"/>
                                      </p:to>
                                    </p:set>
                                    <p:anim from="(0.5)" to="(#ppt_x)" calcmode="lin" valueType="num">
                                      <p:cBhvr>
                                        <p:cTn id="42" dur="1230" accel="100000" fill="hold">
                                          <p:stCondLst>
                                            <p:cond delay="770"/>
                                          </p:stCondLst>
                                        </p:cTn>
                                        <p:tgtEl>
                                          <p:spTgt spid="8"/>
                                        </p:tgtEl>
                                        <p:attrNameLst>
                                          <p:attrName>ppt_x</p:attrName>
                                        </p:attrNameLst>
                                      </p:cBhvr>
                                    </p:anim>
                                    <p:set>
                                      <p:cBhvr>
                                        <p:cTn id="43" dur="770" fill="hold"/>
                                        <p:tgtEl>
                                          <p:spTgt spid="8"/>
                                        </p:tgtEl>
                                        <p:attrNameLst>
                                          <p:attrName>ppt_y</p:attrName>
                                        </p:attrNameLst>
                                      </p:cBhvr>
                                      <p:to>
                                        <p:strVal val="(#ppt_y+0.4)"/>
                                      </p:to>
                                    </p:set>
                                    <p:anim from="(#ppt_y+0.4)" to="(#ppt_y)" calcmode="lin" valueType="num">
                                      <p:cBhvr>
                                        <p:cTn id="44" dur="1230" accel="100000" fill="hold">
                                          <p:stCondLst>
                                            <p:cond delay="770"/>
                                          </p:stCondLst>
                                        </p:cTn>
                                        <p:tgtEl>
                                          <p:spTgt spid="8"/>
                                        </p:tgtEl>
                                        <p:attrNameLst>
                                          <p:attrName>ppt_y</p:attrName>
                                        </p:attrNameLst>
                                      </p:cBhvr>
                                    </p:anim>
                                  </p:childTnLst>
                                </p:cTn>
                              </p:par>
                            </p:childTnLst>
                          </p:cTn>
                        </p:par>
                        <p:par>
                          <p:cTn id="45" fill="hold">
                            <p:stCondLst>
                              <p:cond delay="7500"/>
                            </p:stCondLst>
                            <p:childTnLst>
                              <p:par>
                                <p:cTn id="46" presetID="15"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8500"/>
                            </p:stCondLst>
                            <p:childTnLst>
                              <p:par>
                                <p:cTn id="53" presetID="5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770" decel="100000"/>
                                        <p:tgtEl>
                                          <p:spTgt spid="12"/>
                                        </p:tgtEl>
                                      </p:cBhvr>
                                    </p:animEffect>
                                    <p:animScale>
                                      <p:cBhvr>
                                        <p:cTn id="56" dur="770" decel="100000"/>
                                        <p:tgtEl>
                                          <p:spTgt spid="12"/>
                                        </p:tgtEl>
                                      </p:cBhvr>
                                      <p:from x="10000" y="10000"/>
                                      <p:to x="200000" y="450000"/>
                                    </p:animScale>
                                    <p:animScale>
                                      <p:cBhvr>
                                        <p:cTn id="57" dur="1230" accel="100000" fill="hold">
                                          <p:stCondLst>
                                            <p:cond delay="770"/>
                                          </p:stCondLst>
                                        </p:cTn>
                                        <p:tgtEl>
                                          <p:spTgt spid="12"/>
                                        </p:tgtEl>
                                      </p:cBhvr>
                                      <p:from x="200000" y="450000"/>
                                      <p:to x="100000" y="100000"/>
                                    </p:animScale>
                                    <p:set>
                                      <p:cBhvr>
                                        <p:cTn id="58" dur="770" fill="hold"/>
                                        <p:tgtEl>
                                          <p:spTgt spid="12"/>
                                        </p:tgtEl>
                                        <p:attrNameLst>
                                          <p:attrName>ppt_x</p:attrName>
                                        </p:attrNameLst>
                                      </p:cBhvr>
                                      <p:to>
                                        <p:strVal val="(0.5)"/>
                                      </p:to>
                                    </p:set>
                                    <p:anim from="(0.5)" to="(#ppt_x)" calcmode="lin" valueType="num">
                                      <p:cBhvr>
                                        <p:cTn id="59" dur="1230" accel="100000" fill="hold">
                                          <p:stCondLst>
                                            <p:cond delay="770"/>
                                          </p:stCondLst>
                                        </p:cTn>
                                        <p:tgtEl>
                                          <p:spTgt spid="12"/>
                                        </p:tgtEl>
                                        <p:attrNameLst>
                                          <p:attrName>ppt_x</p:attrName>
                                        </p:attrNameLst>
                                      </p:cBhvr>
                                    </p:anim>
                                    <p:set>
                                      <p:cBhvr>
                                        <p:cTn id="60" dur="770" fill="hold"/>
                                        <p:tgtEl>
                                          <p:spTgt spid="12"/>
                                        </p:tgtEl>
                                        <p:attrNameLst>
                                          <p:attrName>ppt_y</p:attrName>
                                        </p:attrNameLst>
                                      </p:cBhvr>
                                      <p:to>
                                        <p:strVal val="(#ppt_y+0.4)"/>
                                      </p:to>
                                    </p:set>
                                    <p:anim from="(#ppt_y+0.4)" to="(#ppt_y)" calcmode="lin" valueType="num">
                                      <p:cBhvr>
                                        <p:cTn id="61" dur="1230" accel="100000" fill="hold">
                                          <p:stCondLst>
                                            <p:cond delay="770"/>
                                          </p:stCondLst>
                                        </p:cTn>
                                        <p:tgtEl>
                                          <p:spTgt spid="12"/>
                                        </p:tgtEl>
                                        <p:attrNameLst>
                                          <p:attrName>ppt_y</p:attrName>
                                        </p:attrNameLst>
                                      </p:cBhvr>
                                    </p:anim>
                                  </p:childTnLst>
                                </p:cTn>
                              </p:par>
                            </p:childTnLst>
                          </p:cTn>
                        </p:par>
                        <p:par>
                          <p:cTn id="62" fill="hold">
                            <p:stCondLst>
                              <p:cond delay="10500"/>
                            </p:stCondLst>
                            <p:childTnLst>
                              <p:par>
                                <p:cTn id="63" presetID="25"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8" dur="1000" fill="hold"/>
                                        <p:tgtEl>
                                          <p:spTgt spid="14"/>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4"/>
                                        </p:tgtEl>
                                      </p:cBhvr>
                                    </p:animEffect>
                                  </p:childTnLst>
                                </p:cTn>
                              </p:par>
                            </p:childTnLst>
                          </p:cTn>
                        </p:par>
                        <p:par>
                          <p:cTn id="73" fill="hold">
                            <p:stCondLst>
                              <p:cond delay="11500"/>
                            </p:stCondLst>
                            <p:childTnLst>
                              <p:par>
                                <p:cTn id="74" presetID="51"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770" decel="100000"/>
                                        <p:tgtEl>
                                          <p:spTgt spid="13"/>
                                        </p:tgtEl>
                                      </p:cBhvr>
                                    </p:animEffect>
                                    <p:animScale>
                                      <p:cBhvr>
                                        <p:cTn id="77" dur="770" decel="100000"/>
                                        <p:tgtEl>
                                          <p:spTgt spid="13"/>
                                        </p:tgtEl>
                                      </p:cBhvr>
                                      <p:from x="10000" y="10000"/>
                                      <p:to x="200000" y="450000"/>
                                    </p:animScale>
                                    <p:animScale>
                                      <p:cBhvr>
                                        <p:cTn id="78" dur="1230" accel="100000" fill="hold">
                                          <p:stCondLst>
                                            <p:cond delay="770"/>
                                          </p:stCondLst>
                                        </p:cTn>
                                        <p:tgtEl>
                                          <p:spTgt spid="13"/>
                                        </p:tgtEl>
                                      </p:cBhvr>
                                      <p:from x="200000" y="450000"/>
                                      <p:to x="100000" y="100000"/>
                                    </p:animScale>
                                    <p:set>
                                      <p:cBhvr>
                                        <p:cTn id="79" dur="770" fill="hold"/>
                                        <p:tgtEl>
                                          <p:spTgt spid="13"/>
                                        </p:tgtEl>
                                        <p:attrNameLst>
                                          <p:attrName>ppt_x</p:attrName>
                                        </p:attrNameLst>
                                      </p:cBhvr>
                                      <p:to>
                                        <p:strVal val="(0.5)"/>
                                      </p:to>
                                    </p:set>
                                    <p:anim from="(0.5)" to="(#ppt_x)" calcmode="lin" valueType="num">
                                      <p:cBhvr>
                                        <p:cTn id="80" dur="1230" accel="100000" fill="hold">
                                          <p:stCondLst>
                                            <p:cond delay="770"/>
                                          </p:stCondLst>
                                        </p:cTn>
                                        <p:tgtEl>
                                          <p:spTgt spid="13"/>
                                        </p:tgtEl>
                                        <p:attrNameLst>
                                          <p:attrName>ppt_x</p:attrName>
                                        </p:attrNameLst>
                                      </p:cBhvr>
                                    </p:anim>
                                    <p:set>
                                      <p:cBhvr>
                                        <p:cTn id="81" dur="770" fill="hold"/>
                                        <p:tgtEl>
                                          <p:spTgt spid="13"/>
                                        </p:tgtEl>
                                        <p:attrNameLst>
                                          <p:attrName>ppt_y</p:attrName>
                                        </p:attrNameLst>
                                      </p:cBhvr>
                                      <p:to>
                                        <p:strVal val="(#ppt_y+0.4)"/>
                                      </p:to>
                                    </p:set>
                                    <p:anim from="(#ppt_y+0.4)" to="(#ppt_y)" calcmode="lin" valueType="num">
                                      <p:cBhvr>
                                        <p:cTn id="82"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81000" y="304800"/>
            <a:ext cx="8305800" cy="2362200"/>
          </a:xfrm>
          <a:prstGeom prst="rect">
            <a:avLst/>
          </a:prstGeom>
        </p:spPr>
        <p:style>
          <a:lnRef idx="1">
            <a:schemeClr val="dk1"/>
          </a:lnRef>
          <a:fillRef idx="3">
            <a:schemeClr val="dk1"/>
          </a:fillRef>
          <a:effectRef idx="2">
            <a:schemeClr val="dk1"/>
          </a:effectRef>
          <a:fontRef idx="minor">
            <a:schemeClr val="lt1"/>
          </a:fontRef>
        </p:style>
        <p:txBody>
          <a:bodyPr wrap="square" rtlCol="1">
            <a:spAutoFit/>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a:p>
        </p:txBody>
      </p:sp>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02920" y="5425440"/>
            <a:ext cx="8183880" cy="1051560"/>
          </a:xfrm>
        </p:spPr>
        <p:txBody>
          <a:bodyPr anchor="ctr" anchorCtr="0">
            <a:noAutofit/>
          </a:bodyPr>
          <a:lstStyle>
            <a:extLst/>
          </a:lstStyle>
          <a:p>
            <a:pPr algn="ctr"/>
            <a:r>
              <a:rPr lang="fa-IR"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نرخ تورم داخلی محرک کاهش صادرات</a:t>
            </a: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2" name="Group 8"/>
          <p:cNvGrpSpPr/>
          <p:nvPr/>
        </p:nvGrpSpPr>
        <p:grpSpPr>
          <a:xfrm>
            <a:off x="504782" y="1140493"/>
            <a:ext cx="8180154" cy="1373564"/>
            <a:chOff x="504782" y="1140493"/>
            <a:chExt cx="8180154" cy="1373564"/>
          </a:xfrm>
        </p:grpSpPr>
        <p:sp>
          <p:nvSpPr>
            <p:cNvPr id="10" name="Freeform 9"/>
            <p:cNvSpPr/>
            <p:nvPr/>
          </p:nvSpPr>
          <p:spPr>
            <a:xfrm>
              <a:off x="504782" y="1140493"/>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قیمت فروش در سال  هشتاد </a:t>
              </a:r>
              <a:endParaRPr lang="fa-IR" sz="2000" kern="1200" dirty="0">
                <a:cs typeface="B Mitra" pitchFamily="2" charset="-78"/>
              </a:endParaRPr>
            </a:p>
          </p:txBody>
        </p:sp>
        <p:sp>
          <p:nvSpPr>
            <p:cNvPr id="11" name="Freeform 10"/>
            <p:cNvSpPr/>
            <p:nvPr/>
          </p:nvSpPr>
          <p:spPr>
            <a:xfrm>
              <a:off x="504782" y="1925402"/>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100</a:t>
              </a:r>
              <a:endParaRPr lang="en-US" sz="2000" kern="1200" dirty="0">
                <a:cs typeface="B Mitra" pitchFamily="2" charset="-78"/>
              </a:endParaRPr>
            </a:p>
          </p:txBody>
        </p:sp>
        <p:sp>
          <p:nvSpPr>
            <p:cNvPr id="12" name="Freeform 11"/>
            <p:cNvSpPr/>
            <p:nvPr/>
          </p:nvSpPr>
          <p:spPr>
            <a:xfrm>
              <a:off x="2626101" y="1140493"/>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مجموع هزینه‌ها در سال هشتاد</a:t>
              </a:r>
              <a:endParaRPr lang="fa-IR" sz="2000" kern="1200" dirty="0">
                <a:cs typeface="B Mitra" pitchFamily="2" charset="-78"/>
              </a:endParaRPr>
            </a:p>
          </p:txBody>
        </p:sp>
        <p:sp>
          <p:nvSpPr>
            <p:cNvPr id="13" name="Freeform 12"/>
            <p:cNvSpPr/>
            <p:nvPr/>
          </p:nvSpPr>
          <p:spPr>
            <a:xfrm>
              <a:off x="2626101" y="1925402"/>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40</a:t>
              </a:r>
              <a:endParaRPr lang="en-US" sz="2000" kern="1200" dirty="0">
                <a:cs typeface="B Mitra" pitchFamily="2" charset="-78"/>
              </a:endParaRPr>
            </a:p>
          </p:txBody>
        </p:sp>
        <p:sp>
          <p:nvSpPr>
            <p:cNvPr id="14" name="Freeform 13"/>
            <p:cNvSpPr/>
            <p:nvPr/>
          </p:nvSpPr>
          <p:spPr>
            <a:xfrm>
              <a:off x="4747420" y="1140493"/>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درصد رشد سالانۀ فروش </a:t>
              </a:r>
              <a:endParaRPr lang="fa-IR" sz="2000" kern="1200" dirty="0">
                <a:cs typeface="B Mitra" pitchFamily="2" charset="-78"/>
              </a:endParaRPr>
            </a:p>
          </p:txBody>
        </p:sp>
        <p:sp>
          <p:nvSpPr>
            <p:cNvPr id="15" name="Freeform 14"/>
            <p:cNvSpPr/>
            <p:nvPr/>
          </p:nvSpPr>
          <p:spPr>
            <a:xfrm>
              <a:off x="4747420" y="1925402"/>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2.5%</a:t>
              </a:r>
              <a:endParaRPr lang="en-US" sz="2000" kern="1200" dirty="0">
                <a:cs typeface="B Mitra" pitchFamily="2" charset="-78"/>
              </a:endParaRPr>
            </a:p>
          </p:txBody>
        </p:sp>
        <p:sp>
          <p:nvSpPr>
            <p:cNvPr id="16" name="Freeform 15"/>
            <p:cNvSpPr/>
            <p:nvPr/>
          </p:nvSpPr>
          <p:spPr>
            <a:xfrm>
              <a:off x="6868739" y="1140493"/>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درصد رشد سالانۀ هزینه‌ها </a:t>
              </a:r>
              <a:endParaRPr lang="fa-IR" sz="2000" kern="1200" dirty="0">
                <a:cs typeface="B Mitra" pitchFamily="2" charset="-78"/>
              </a:endParaRPr>
            </a:p>
          </p:txBody>
        </p:sp>
        <p:sp>
          <p:nvSpPr>
            <p:cNvPr id="17" name="Freeform 16"/>
            <p:cNvSpPr/>
            <p:nvPr/>
          </p:nvSpPr>
          <p:spPr>
            <a:xfrm>
              <a:off x="6868739" y="1925402"/>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نرخ تورم تولیدکننده</a:t>
              </a:r>
              <a:endParaRPr lang="fa-IR" sz="2000" kern="1200" dirty="0">
                <a:cs typeface="B Mitra" pitchFamily="2" charset="-78"/>
              </a:endParaRPr>
            </a:p>
          </p:txBody>
        </p:sp>
      </p:grpSp>
      <p:graphicFrame>
        <p:nvGraphicFramePr>
          <p:cNvPr id="6" name="Chart 5"/>
          <p:cNvGraphicFramePr/>
          <p:nvPr/>
        </p:nvGraphicFramePr>
        <p:xfrm>
          <a:off x="1905000" y="2743200"/>
          <a:ext cx="4876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352800" y="457200"/>
            <a:ext cx="2438400" cy="45720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t>مفروضات</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457200" y="381000"/>
            <a:ext cx="8183880" cy="1051560"/>
          </a:xfrm>
        </p:spPr>
        <p:txBody>
          <a:bodyPr anchor="ctr" anchorCtr="0">
            <a:normAutofit/>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ارز ارزان و واردات بی‌رویۀ کالا</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Freeform 6"/>
          <p:cNvSpPr/>
          <p:nvPr/>
        </p:nvSpPr>
        <p:spPr>
          <a:xfrm>
            <a:off x="502920" y="1600200"/>
            <a:ext cx="2000015" cy="4187951"/>
          </a:xfrm>
          <a:custGeom>
            <a:avLst/>
            <a:gdLst>
              <a:gd name="connsiteX0" fmla="*/ 0 w 2000015"/>
              <a:gd name="connsiteY0" fmla="*/ 200002 h 4187951"/>
              <a:gd name="connsiteX1" fmla="*/ 58579 w 2000015"/>
              <a:gd name="connsiteY1" fmla="*/ 58579 h 4187951"/>
              <a:gd name="connsiteX2" fmla="*/ 200002 w 2000015"/>
              <a:gd name="connsiteY2" fmla="*/ 0 h 4187951"/>
              <a:gd name="connsiteX3" fmla="*/ 1800013 w 2000015"/>
              <a:gd name="connsiteY3" fmla="*/ 0 h 4187951"/>
              <a:gd name="connsiteX4" fmla="*/ 1941436 w 2000015"/>
              <a:gd name="connsiteY4" fmla="*/ 58579 h 4187951"/>
              <a:gd name="connsiteX5" fmla="*/ 2000015 w 2000015"/>
              <a:gd name="connsiteY5" fmla="*/ 200002 h 4187951"/>
              <a:gd name="connsiteX6" fmla="*/ 2000015 w 2000015"/>
              <a:gd name="connsiteY6" fmla="*/ 3987949 h 4187951"/>
              <a:gd name="connsiteX7" fmla="*/ 1941436 w 2000015"/>
              <a:gd name="connsiteY7" fmla="*/ 4129372 h 4187951"/>
              <a:gd name="connsiteX8" fmla="*/ 1800013 w 2000015"/>
              <a:gd name="connsiteY8" fmla="*/ 4187951 h 4187951"/>
              <a:gd name="connsiteX9" fmla="*/ 200002 w 2000015"/>
              <a:gd name="connsiteY9" fmla="*/ 4187951 h 4187951"/>
              <a:gd name="connsiteX10" fmla="*/ 58579 w 2000015"/>
              <a:gd name="connsiteY10" fmla="*/ 4129372 h 4187951"/>
              <a:gd name="connsiteX11" fmla="*/ 0 w 2000015"/>
              <a:gd name="connsiteY11" fmla="*/ 3987949 h 4187951"/>
              <a:gd name="connsiteX12" fmla="*/ 0 w 2000015"/>
              <a:gd name="connsiteY12" fmla="*/ 200002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0015" h="4187951">
                <a:moveTo>
                  <a:pt x="0" y="200002"/>
                </a:moveTo>
                <a:cubicBezTo>
                  <a:pt x="0" y="146958"/>
                  <a:pt x="21072" y="96087"/>
                  <a:pt x="58579" y="58579"/>
                </a:cubicBezTo>
                <a:cubicBezTo>
                  <a:pt x="96087" y="21071"/>
                  <a:pt x="146958" y="0"/>
                  <a:pt x="200002" y="0"/>
                </a:cubicBezTo>
                <a:lnTo>
                  <a:pt x="1800013" y="0"/>
                </a:lnTo>
                <a:cubicBezTo>
                  <a:pt x="1853057" y="0"/>
                  <a:pt x="1903928" y="21072"/>
                  <a:pt x="1941436" y="58579"/>
                </a:cubicBezTo>
                <a:cubicBezTo>
                  <a:pt x="1978944" y="96087"/>
                  <a:pt x="2000015" y="146958"/>
                  <a:pt x="2000015" y="200002"/>
                </a:cubicBezTo>
                <a:lnTo>
                  <a:pt x="2000015" y="3987949"/>
                </a:lnTo>
                <a:cubicBezTo>
                  <a:pt x="2000015" y="4040993"/>
                  <a:pt x="1978943" y="4091864"/>
                  <a:pt x="1941436" y="4129372"/>
                </a:cubicBezTo>
                <a:cubicBezTo>
                  <a:pt x="1903928" y="4166880"/>
                  <a:pt x="1853057" y="4187951"/>
                  <a:pt x="1800013" y="4187951"/>
                </a:cubicBezTo>
                <a:lnTo>
                  <a:pt x="200002" y="4187951"/>
                </a:lnTo>
                <a:cubicBezTo>
                  <a:pt x="146958" y="4187951"/>
                  <a:pt x="96087" y="4166879"/>
                  <a:pt x="58579" y="4129372"/>
                </a:cubicBezTo>
                <a:cubicBezTo>
                  <a:pt x="21071" y="4091864"/>
                  <a:pt x="0" y="4040993"/>
                  <a:pt x="0" y="3987949"/>
                </a:cubicBezTo>
                <a:lnTo>
                  <a:pt x="0" y="200002"/>
                </a:lnTo>
                <a:close/>
              </a:path>
            </a:pathLst>
          </a:custGeom>
        </p:spPr>
        <p:style>
          <a:lnRef idx="0">
            <a:schemeClr val="lt1">
              <a:hueOff val="0"/>
              <a:satOff val="0"/>
              <a:lumOff val="0"/>
              <a:alphaOff val="0"/>
            </a:schemeClr>
          </a:lnRef>
          <a:fillRef idx="3">
            <a:schemeClr val="accent2">
              <a:shade val="50000"/>
              <a:hueOff val="0"/>
              <a:satOff val="0"/>
              <a:lumOff val="0"/>
              <a:alphaOff val="0"/>
            </a:schemeClr>
          </a:fillRef>
          <a:effectRef idx="3">
            <a:schemeClr val="accent2">
              <a:shade val="50000"/>
              <a:hueOff val="0"/>
              <a:satOff val="0"/>
              <a:lumOff val="0"/>
              <a:alphaOff val="0"/>
            </a:schemeClr>
          </a:effectRef>
          <a:fontRef idx="minor">
            <a:schemeClr val="lt1"/>
          </a:fontRef>
        </p:style>
        <p:txBody>
          <a:bodyPr spcFirstLastPara="0" vert="horz" wrap="square" lIns="184912" tIns="1860092" rIns="184912" bIns="1022503" numCol="1" spcCol="1270" anchor="ctr" anchorCtr="0">
            <a:noAutofit/>
          </a:bodyPr>
          <a:lstStyle/>
          <a:p>
            <a:pPr lvl="0" algn="ctr" defTabSz="1155700" rtl="1">
              <a:lnSpc>
                <a:spcPct val="90000"/>
              </a:lnSpc>
              <a:spcBef>
                <a:spcPct val="0"/>
              </a:spcBef>
              <a:spcAft>
                <a:spcPct val="35000"/>
              </a:spcAft>
            </a:pPr>
            <a:r>
              <a:rPr lang="fa-IR" sz="2600" kern="1200" dirty="0" smtClean="0"/>
              <a:t>حمام</a:t>
            </a:r>
            <a:endParaRPr lang="fa-IR" sz="2600" kern="1200" dirty="0"/>
          </a:p>
        </p:txBody>
      </p:sp>
      <p:sp>
        <p:nvSpPr>
          <p:cNvPr id="8" name="Oval 7"/>
          <p:cNvSpPr/>
          <p:nvPr/>
        </p:nvSpPr>
        <p:spPr>
          <a:xfrm>
            <a:off x="807541" y="1851477"/>
            <a:ext cx="1394588" cy="1394588"/>
          </a:xfrm>
          <a:prstGeom prst="ellipse">
            <a:avLst/>
          </a:prstGeom>
          <a:blipFill rotWithShape="0">
            <a:blip r:embed="rId3"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629380" y="1600200"/>
            <a:ext cx="2000015" cy="4187951"/>
          </a:xfrm>
          <a:custGeom>
            <a:avLst/>
            <a:gdLst>
              <a:gd name="connsiteX0" fmla="*/ 0 w 2000015"/>
              <a:gd name="connsiteY0" fmla="*/ 200002 h 4187951"/>
              <a:gd name="connsiteX1" fmla="*/ 58579 w 2000015"/>
              <a:gd name="connsiteY1" fmla="*/ 58579 h 4187951"/>
              <a:gd name="connsiteX2" fmla="*/ 200002 w 2000015"/>
              <a:gd name="connsiteY2" fmla="*/ 0 h 4187951"/>
              <a:gd name="connsiteX3" fmla="*/ 1800013 w 2000015"/>
              <a:gd name="connsiteY3" fmla="*/ 0 h 4187951"/>
              <a:gd name="connsiteX4" fmla="*/ 1941436 w 2000015"/>
              <a:gd name="connsiteY4" fmla="*/ 58579 h 4187951"/>
              <a:gd name="connsiteX5" fmla="*/ 2000015 w 2000015"/>
              <a:gd name="connsiteY5" fmla="*/ 200002 h 4187951"/>
              <a:gd name="connsiteX6" fmla="*/ 2000015 w 2000015"/>
              <a:gd name="connsiteY6" fmla="*/ 3987949 h 4187951"/>
              <a:gd name="connsiteX7" fmla="*/ 1941436 w 2000015"/>
              <a:gd name="connsiteY7" fmla="*/ 4129372 h 4187951"/>
              <a:gd name="connsiteX8" fmla="*/ 1800013 w 2000015"/>
              <a:gd name="connsiteY8" fmla="*/ 4187951 h 4187951"/>
              <a:gd name="connsiteX9" fmla="*/ 200002 w 2000015"/>
              <a:gd name="connsiteY9" fmla="*/ 4187951 h 4187951"/>
              <a:gd name="connsiteX10" fmla="*/ 58579 w 2000015"/>
              <a:gd name="connsiteY10" fmla="*/ 4129372 h 4187951"/>
              <a:gd name="connsiteX11" fmla="*/ 0 w 2000015"/>
              <a:gd name="connsiteY11" fmla="*/ 3987949 h 4187951"/>
              <a:gd name="connsiteX12" fmla="*/ 0 w 2000015"/>
              <a:gd name="connsiteY12" fmla="*/ 200002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0015" h="4187951">
                <a:moveTo>
                  <a:pt x="0" y="200002"/>
                </a:moveTo>
                <a:cubicBezTo>
                  <a:pt x="0" y="146958"/>
                  <a:pt x="21072" y="96087"/>
                  <a:pt x="58579" y="58579"/>
                </a:cubicBezTo>
                <a:cubicBezTo>
                  <a:pt x="96087" y="21071"/>
                  <a:pt x="146958" y="0"/>
                  <a:pt x="200002" y="0"/>
                </a:cubicBezTo>
                <a:lnTo>
                  <a:pt x="1800013" y="0"/>
                </a:lnTo>
                <a:cubicBezTo>
                  <a:pt x="1853057" y="0"/>
                  <a:pt x="1903928" y="21072"/>
                  <a:pt x="1941436" y="58579"/>
                </a:cubicBezTo>
                <a:cubicBezTo>
                  <a:pt x="1978944" y="96087"/>
                  <a:pt x="2000015" y="146958"/>
                  <a:pt x="2000015" y="200002"/>
                </a:cubicBezTo>
                <a:lnTo>
                  <a:pt x="2000015" y="3987949"/>
                </a:lnTo>
                <a:cubicBezTo>
                  <a:pt x="2000015" y="4040993"/>
                  <a:pt x="1978943" y="4091864"/>
                  <a:pt x="1941436" y="4129372"/>
                </a:cubicBezTo>
                <a:cubicBezTo>
                  <a:pt x="1903928" y="4166880"/>
                  <a:pt x="1853057" y="4187951"/>
                  <a:pt x="1800013" y="4187951"/>
                </a:cubicBezTo>
                <a:lnTo>
                  <a:pt x="200002" y="4187951"/>
                </a:lnTo>
                <a:cubicBezTo>
                  <a:pt x="146958" y="4187951"/>
                  <a:pt x="96087" y="4166879"/>
                  <a:pt x="58579" y="4129372"/>
                </a:cubicBezTo>
                <a:cubicBezTo>
                  <a:pt x="21071" y="4091864"/>
                  <a:pt x="0" y="4040993"/>
                  <a:pt x="0" y="3987949"/>
                </a:cubicBezTo>
                <a:lnTo>
                  <a:pt x="0" y="200002"/>
                </a:lnTo>
                <a:close/>
              </a:path>
            </a:pathLst>
          </a:custGeom>
        </p:spPr>
        <p:style>
          <a:lnRef idx="0">
            <a:schemeClr val="lt1">
              <a:hueOff val="0"/>
              <a:satOff val="0"/>
              <a:lumOff val="0"/>
              <a:alphaOff val="0"/>
            </a:schemeClr>
          </a:lnRef>
          <a:fillRef idx="3">
            <a:schemeClr val="accent2">
              <a:shade val="50000"/>
              <a:hueOff val="111455"/>
              <a:satOff val="-19575"/>
              <a:lumOff val="26779"/>
              <a:alphaOff val="0"/>
            </a:schemeClr>
          </a:fillRef>
          <a:effectRef idx="3">
            <a:schemeClr val="accent2">
              <a:shade val="50000"/>
              <a:hueOff val="111455"/>
              <a:satOff val="-19575"/>
              <a:lumOff val="26779"/>
              <a:alphaOff val="0"/>
            </a:schemeClr>
          </a:effectRef>
          <a:fontRef idx="minor">
            <a:schemeClr val="lt1"/>
          </a:fontRef>
        </p:style>
        <p:txBody>
          <a:bodyPr spcFirstLastPara="0" vert="horz" wrap="square" lIns="184912" tIns="1860092" rIns="184912" bIns="1022503" numCol="1" spcCol="1270" anchor="ctr" anchorCtr="0">
            <a:noAutofit/>
          </a:bodyPr>
          <a:lstStyle/>
          <a:p>
            <a:pPr lvl="0" algn="ctr" defTabSz="1155700" rtl="1">
              <a:lnSpc>
                <a:spcPct val="90000"/>
              </a:lnSpc>
              <a:spcBef>
                <a:spcPct val="0"/>
              </a:spcBef>
              <a:spcAft>
                <a:spcPct val="35000"/>
              </a:spcAft>
            </a:pPr>
            <a:r>
              <a:rPr lang="fa-IR" sz="2600" kern="1200" smtClean="0"/>
              <a:t>دیوار پیش‌ساخته</a:t>
            </a:r>
            <a:endParaRPr lang="en-US" sz="2600" kern="1200" dirty="0"/>
          </a:p>
        </p:txBody>
      </p:sp>
      <p:sp>
        <p:nvSpPr>
          <p:cNvPr id="10" name="Oval 9"/>
          <p:cNvSpPr/>
          <p:nvPr/>
        </p:nvSpPr>
        <p:spPr>
          <a:xfrm>
            <a:off x="4876796" y="1851477"/>
            <a:ext cx="1394588" cy="1394588"/>
          </a:xfrm>
          <a:prstGeom prst="ellipse">
            <a:avLst/>
          </a:prstGeom>
          <a:blipFill rotWithShape="0">
            <a:blip r:embed="rId4" cstate="print"/>
            <a:stretch>
              <a:fillRect/>
            </a:stretch>
          </a:blipFill>
        </p:spPr>
        <p:style>
          <a:lnRef idx="0">
            <a:schemeClr val="lt1">
              <a:hueOff val="0"/>
              <a:satOff val="0"/>
              <a:lumOff val="0"/>
              <a:alphaOff val="0"/>
            </a:schemeClr>
          </a:lnRef>
          <a:fillRef idx="1">
            <a:scrgbClr r="0" g="0" b="0"/>
          </a:fillRef>
          <a:effectRef idx="3">
            <a:schemeClr val="accent2">
              <a:tint val="50000"/>
              <a:hueOff val="-838"/>
              <a:satOff val="178"/>
              <a:lumOff val="-851"/>
              <a:alphaOff val="0"/>
            </a:schemeClr>
          </a:effectRef>
          <a:fontRef idx="minor">
            <a:schemeClr val="lt1">
              <a:hueOff val="0"/>
              <a:satOff val="0"/>
              <a:lumOff val="0"/>
              <a:alphaOff val="0"/>
            </a:schemeClr>
          </a:fontRef>
        </p:style>
      </p:sp>
      <p:sp>
        <p:nvSpPr>
          <p:cNvPr id="11" name="Freeform 10"/>
          <p:cNvSpPr/>
          <p:nvPr/>
        </p:nvSpPr>
        <p:spPr>
          <a:xfrm>
            <a:off x="6686784" y="1600200"/>
            <a:ext cx="2000015" cy="4187951"/>
          </a:xfrm>
          <a:custGeom>
            <a:avLst/>
            <a:gdLst>
              <a:gd name="connsiteX0" fmla="*/ 0 w 2000015"/>
              <a:gd name="connsiteY0" fmla="*/ 200002 h 4187951"/>
              <a:gd name="connsiteX1" fmla="*/ 58579 w 2000015"/>
              <a:gd name="connsiteY1" fmla="*/ 58579 h 4187951"/>
              <a:gd name="connsiteX2" fmla="*/ 200002 w 2000015"/>
              <a:gd name="connsiteY2" fmla="*/ 0 h 4187951"/>
              <a:gd name="connsiteX3" fmla="*/ 1800013 w 2000015"/>
              <a:gd name="connsiteY3" fmla="*/ 0 h 4187951"/>
              <a:gd name="connsiteX4" fmla="*/ 1941436 w 2000015"/>
              <a:gd name="connsiteY4" fmla="*/ 58579 h 4187951"/>
              <a:gd name="connsiteX5" fmla="*/ 2000015 w 2000015"/>
              <a:gd name="connsiteY5" fmla="*/ 200002 h 4187951"/>
              <a:gd name="connsiteX6" fmla="*/ 2000015 w 2000015"/>
              <a:gd name="connsiteY6" fmla="*/ 3987949 h 4187951"/>
              <a:gd name="connsiteX7" fmla="*/ 1941436 w 2000015"/>
              <a:gd name="connsiteY7" fmla="*/ 4129372 h 4187951"/>
              <a:gd name="connsiteX8" fmla="*/ 1800013 w 2000015"/>
              <a:gd name="connsiteY8" fmla="*/ 4187951 h 4187951"/>
              <a:gd name="connsiteX9" fmla="*/ 200002 w 2000015"/>
              <a:gd name="connsiteY9" fmla="*/ 4187951 h 4187951"/>
              <a:gd name="connsiteX10" fmla="*/ 58579 w 2000015"/>
              <a:gd name="connsiteY10" fmla="*/ 4129372 h 4187951"/>
              <a:gd name="connsiteX11" fmla="*/ 0 w 2000015"/>
              <a:gd name="connsiteY11" fmla="*/ 3987949 h 4187951"/>
              <a:gd name="connsiteX12" fmla="*/ 0 w 2000015"/>
              <a:gd name="connsiteY12" fmla="*/ 200002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0015" h="4187951">
                <a:moveTo>
                  <a:pt x="0" y="200002"/>
                </a:moveTo>
                <a:cubicBezTo>
                  <a:pt x="0" y="146958"/>
                  <a:pt x="21072" y="96087"/>
                  <a:pt x="58579" y="58579"/>
                </a:cubicBezTo>
                <a:cubicBezTo>
                  <a:pt x="96087" y="21071"/>
                  <a:pt x="146958" y="0"/>
                  <a:pt x="200002" y="0"/>
                </a:cubicBezTo>
                <a:lnTo>
                  <a:pt x="1800013" y="0"/>
                </a:lnTo>
                <a:cubicBezTo>
                  <a:pt x="1853057" y="0"/>
                  <a:pt x="1903928" y="21072"/>
                  <a:pt x="1941436" y="58579"/>
                </a:cubicBezTo>
                <a:cubicBezTo>
                  <a:pt x="1978944" y="96087"/>
                  <a:pt x="2000015" y="146958"/>
                  <a:pt x="2000015" y="200002"/>
                </a:cubicBezTo>
                <a:lnTo>
                  <a:pt x="2000015" y="3987949"/>
                </a:lnTo>
                <a:cubicBezTo>
                  <a:pt x="2000015" y="4040993"/>
                  <a:pt x="1978943" y="4091864"/>
                  <a:pt x="1941436" y="4129372"/>
                </a:cubicBezTo>
                <a:cubicBezTo>
                  <a:pt x="1903928" y="4166880"/>
                  <a:pt x="1853057" y="4187951"/>
                  <a:pt x="1800013" y="4187951"/>
                </a:cubicBezTo>
                <a:lnTo>
                  <a:pt x="200002" y="4187951"/>
                </a:lnTo>
                <a:cubicBezTo>
                  <a:pt x="146958" y="4187951"/>
                  <a:pt x="96087" y="4166879"/>
                  <a:pt x="58579" y="4129372"/>
                </a:cubicBezTo>
                <a:cubicBezTo>
                  <a:pt x="21071" y="4091864"/>
                  <a:pt x="0" y="4040993"/>
                  <a:pt x="0" y="3987949"/>
                </a:cubicBezTo>
                <a:lnTo>
                  <a:pt x="0" y="200002"/>
                </a:lnTo>
                <a:close/>
              </a:path>
            </a:pathLst>
          </a:custGeom>
        </p:spPr>
        <p:style>
          <a:lnRef idx="0">
            <a:schemeClr val="lt1">
              <a:hueOff val="0"/>
              <a:satOff val="0"/>
              <a:lumOff val="0"/>
              <a:alphaOff val="0"/>
            </a:schemeClr>
          </a:lnRef>
          <a:fillRef idx="3">
            <a:schemeClr val="accent2">
              <a:shade val="50000"/>
              <a:hueOff val="222911"/>
              <a:satOff val="-39151"/>
              <a:lumOff val="53559"/>
              <a:alphaOff val="0"/>
            </a:schemeClr>
          </a:fillRef>
          <a:effectRef idx="3">
            <a:schemeClr val="accent2">
              <a:shade val="50000"/>
              <a:hueOff val="222911"/>
              <a:satOff val="-39151"/>
              <a:lumOff val="53559"/>
              <a:alphaOff val="0"/>
            </a:schemeClr>
          </a:effectRef>
          <a:fontRef idx="minor">
            <a:schemeClr val="lt1"/>
          </a:fontRef>
        </p:style>
        <p:txBody>
          <a:bodyPr spcFirstLastPara="0" vert="horz" wrap="square" lIns="184912" tIns="1860092" rIns="184912" bIns="1022503" numCol="1" spcCol="1270" anchor="ctr" anchorCtr="0">
            <a:noAutofit/>
          </a:bodyPr>
          <a:lstStyle/>
          <a:p>
            <a:pPr lvl="0" algn="ctr" defTabSz="1155700" rtl="1">
              <a:lnSpc>
                <a:spcPct val="90000"/>
              </a:lnSpc>
              <a:spcBef>
                <a:spcPct val="0"/>
              </a:spcBef>
              <a:spcAft>
                <a:spcPct val="35000"/>
              </a:spcAft>
            </a:pPr>
            <a:r>
              <a:rPr lang="fa-IR" sz="2600" kern="1200" dirty="0" smtClean="0"/>
              <a:t>سینک</a:t>
            </a:r>
            <a:endParaRPr lang="fa-IR" sz="2600" kern="1200" dirty="0"/>
          </a:p>
        </p:txBody>
      </p:sp>
      <p:sp>
        <p:nvSpPr>
          <p:cNvPr id="12" name="Oval 11"/>
          <p:cNvSpPr/>
          <p:nvPr/>
        </p:nvSpPr>
        <p:spPr>
          <a:xfrm>
            <a:off x="6987408" y="1851477"/>
            <a:ext cx="1394588" cy="1394588"/>
          </a:xfrm>
          <a:prstGeom prst="ellipse">
            <a:avLst/>
          </a:prstGeom>
          <a:blipFill rotWithShape="0">
            <a:blip r:embed="rId5" cstate="print"/>
            <a:stretch>
              <a:fillRect/>
            </a:stretch>
          </a:blipFill>
        </p:spPr>
        <p:style>
          <a:lnRef idx="0">
            <a:schemeClr val="lt1">
              <a:hueOff val="0"/>
              <a:satOff val="0"/>
              <a:lumOff val="0"/>
              <a:alphaOff val="0"/>
            </a:schemeClr>
          </a:lnRef>
          <a:fillRef idx="1">
            <a:scrgbClr r="0" g="0" b="0"/>
          </a:fillRef>
          <a:effectRef idx="3">
            <a:schemeClr val="accent2">
              <a:tint val="50000"/>
              <a:hueOff val="-1676"/>
              <a:satOff val="357"/>
              <a:lumOff val="-1702"/>
              <a:alphaOff val="0"/>
            </a:schemeClr>
          </a:effectRef>
          <a:fontRef idx="minor">
            <a:schemeClr val="lt1">
              <a:hueOff val="0"/>
              <a:satOff val="0"/>
              <a:lumOff val="0"/>
              <a:alphaOff val="0"/>
            </a:schemeClr>
          </a:fontRef>
        </p:style>
      </p:sp>
      <p:sp>
        <p:nvSpPr>
          <p:cNvPr id="13" name="Freeform 12"/>
          <p:cNvSpPr/>
          <p:nvPr/>
        </p:nvSpPr>
        <p:spPr>
          <a:xfrm>
            <a:off x="2571984" y="1600200"/>
            <a:ext cx="2000015" cy="4187951"/>
          </a:xfrm>
          <a:custGeom>
            <a:avLst/>
            <a:gdLst>
              <a:gd name="connsiteX0" fmla="*/ 0 w 2000015"/>
              <a:gd name="connsiteY0" fmla="*/ 200002 h 4187951"/>
              <a:gd name="connsiteX1" fmla="*/ 58579 w 2000015"/>
              <a:gd name="connsiteY1" fmla="*/ 58579 h 4187951"/>
              <a:gd name="connsiteX2" fmla="*/ 200002 w 2000015"/>
              <a:gd name="connsiteY2" fmla="*/ 0 h 4187951"/>
              <a:gd name="connsiteX3" fmla="*/ 1800013 w 2000015"/>
              <a:gd name="connsiteY3" fmla="*/ 0 h 4187951"/>
              <a:gd name="connsiteX4" fmla="*/ 1941436 w 2000015"/>
              <a:gd name="connsiteY4" fmla="*/ 58579 h 4187951"/>
              <a:gd name="connsiteX5" fmla="*/ 2000015 w 2000015"/>
              <a:gd name="connsiteY5" fmla="*/ 200002 h 4187951"/>
              <a:gd name="connsiteX6" fmla="*/ 2000015 w 2000015"/>
              <a:gd name="connsiteY6" fmla="*/ 3987949 h 4187951"/>
              <a:gd name="connsiteX7" fmla="*/ 1941436 w 2000015"/>
              <a:gd name="connsiteY7" fmla="*/ 4129372 h 4187951"/>
              <a:gd name="connsiteX8" fmla="*/ 1800013 w 2000015"/>
              <a:gd name="connsiteY8" fmla="*/ 4187951 h 4187951"/>
              <a:gd name="connsiteX9" fmla="*/ 200002 w 2000015"/>
              <a:gd name="connsiteY9" fmla="*/ 4187951 h 4187951"/>
              <a:gd name="connsiteX10" fmla="*/ 58579 w 2000015"/>
              <a:gd name="connsiteY10" fmla="*/ 4129372 h 4187951"/>
              <a:gd name="connsiteX11" fmla="*/ 0 w 2000015"/>
              <a:gd name="connsiteY11" fmla="*/ 3987949 h 4187951"/>
              <a:gd name="connsiteX12" fmla="*/ 0 w 2000015"/>
              <a:gd name="connsiteY12" fmla="*/ 200002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0015" h="4187951">
                <a:moveTo>
                  <a:pt x="0" y="200002"/>
                </a:moveTo>
                <a:cubicBezTo>
                  <a:pt x="0" y="146958"/>
                  <a:pt x="21072" y="96087"/>
                  <a:pt x="58579" y="58579"/>
                </a:cubicBezTo>
                <a:cubicBezTo>
                  <a:pt x="96087" y="21071"/>
                  <a:pt x="146958" y="0"/>
                  <a:pt x="200002" y="0"/>
                </a:cubicBezTo>
                <a:lnTo>
                  <a:pt x="1800013" y="0"/>
                </a:lnTo>
                <a:cubicBezTo>
                  <a:pt x="1853057" y="0"/>
                  <a:pt x="1903928" y="21072"/>
                  <a:pt x="1941436" y="58579"/>
                </a:cubicBezTo>
                <a:cubicBezTo>
                  <a:pt x="1978944" y="96087"/>
                  <a:pt x="2000015" y="146958"/>
                  <a:pt x="2000015" y="200002"/>
                </a:cubicBezTo>
                <a:lnTo>
                  <a:pt x="2000015" y="3987949"/>
                </a:lnTo>
                <a:cubicBezTo>
                  <a:pt x="2000015" y="4040993"/>
                  <a:pt x="1978943" y="4091864"/>
                  <a:pt x="1941436" y="4129372"/>
                </a:cubicBezTo>
                <a:cubicBezTo>
                  <a:pt x="1903928" y="4166880"/>
                  <a:pt x="1853057" y="4187951"/>
                  <a:pt x="1800013" y="4187951"/>
                </a:cubicBezTo>
                <a:lnTo>
                  <a:pt x="200002" y="4187951"/>
                </a:lnTo>
                <a:cubicBezTo>
                  <a:pt x="146958" y="4187951"/>
                  <a:pt x="96087" y="4166879"/>
                  <a:pt x="58579" y="4129372"/>
                </a:cubicBezTo>
                <a:cubicBezTo>
                  <a:pt x="21071" y="4091864"/>
                  <a:pt x="0" y="4040993"/>
                  <a:pt x="0" y="3987949"/>
                </a:cubicBezTo>
                <a:lnTo>
                  <a:pt x="0" y="200002"/>
                </a:lnTo>
                <a:close/>
              </a:path>
            </a:pathLst>
          </a:custGeom>
        </p:spPr>
        <p:style>
          <a:lnRef idx="0">
            <a:schemeClr val="lt1">
              <a:hueOff val="0"/>
              <a:satOff val="0"/>
              <a:lumOff val="0"/>
              <a:alphaOff val="0"/>
            </a:schemeClr>
          </a:lnRef>
          <a:fillRef idx="3">
            <a:schemeClr val="accent2">
              <a:shade val="50000"/>
              <a:hueOff val="111455"/>
              <a:satOff val="-19575"/>
              <a:lumOff val="26779"/>
              <a:alphaOff val="0"/>
            </a:schemeClr>
          </a:fillRef>
          <a:effectRef idx="3">
            <a:schemeClr val="accent2">
              <a:shade val="50000"/>
              <a:hueOff val="111455"/>
              <a:satOff val="-19575"/>
              <a:lumOff val="26779"/>
              <a:alphaOff val="0"/>
            </a:schemeClr>
          </a:effectRef>
          <a:fontRef idx="minor">
            <a:schemeClr val="lt1"/>
          </a:fontRef>
        </p:style>
        <p:txBody>
          <a:bodyPr spcFirstLastPara="0" vert="horz" wrap="square" lIns="184912" tIns="1860092" rIns="184912" bIns="1022503" numCol="1" spcCol="1270" anchor="ctr" anchorCtr="0">
            <a:noAutofit/>
          </a:bodyPr>
          <a:lstStyle/>
          <a:p>
            <a:pPr lvl="0" algn="ctr" defTabSz="1155700" rtl="1">
              <a:lnSpc>
                <a:spcPct val="90000"/>
              </a:lnSpc>
              <a:spcBef>
                <a:spcPct val="0"/>
              </a:spcBef>
              <a:spcAft>
                <a:spcPct val="35000"/>
              </a:spcAft>
            </a:pPr>
            <a:r>
              <a:rPr lang="fa-IR" sz="2600" kern="1200" dirty="0" smtClean="0"/>
              <a:t>تیرآهن</a:t>
            </a:r>
            <a:endParaRPr lang="fa-IR" sz="2600" kern="1200" dirty="0"/>
          </a:p>
        </p:txBody>
      </p:sp>
      <p:sp>
        <p:nvSpPr>
          <p:cNvPr id="14" name="Oval 13"/>
          <p:cNvSpPr/>
          <p:nvPr/>
        </p:nvSpPr>
        <p:spPr>
          <a:xfrm>
            <a:off x="2796406" y="1851477"/>
            <a:ext cx="1394588" cy="1394588"/>
          </a:xfrm>
          <a:prstGeom prst="ellipse">
            <a:avLst/>
          </a:prstGeom>
          <a:blipFill rotWithShape="0">
            <a:blip r:embed="rId6" cstate="print"/>
            <a:stretch>
              <a:fillRect/>
            </a:stretch>
          </a:blipFill>
        </p:spPr>
        <p:style>
          <a:lnRef idx="0">
            <a:schemeClr val="lt1">
              <a:hueOff val="0"/>
              <a:satOff val="0"/>
              <a:lumOff val="0"/>
              <a:alphaOff val="0"/>
            </a:schemeClr>
          </a:lnRef>
          <a:fillRef idx="1">
            <a:scrgbClr r="0" g="0" b="0"/>
          </a:fillRef>
          <a:effectRef idx="3">
            <a:schemeClr val="accent2">
              <a:tint val="50000"/>
              <a:hueOff val="-2514"/>
              <a:satOff val="535"/>
              <a:lumOff val="-2553"/>
              <a:alphaOff val="0"/>
            </a:schemeClr>
          </a:effectRef>
          <a:fontRef idx="minor">
            <a:schemeClr val="lt1">
              <a:hueOff val="0"/>
              <a:satOff val="0"/>
              <a:lumOff val="0"/>
              <a:alphaOff val="0"/>
            </a:schemeClr>
          </a:fontRef>
        </p:style>
      </p:sp>
      <p:sp>
        <p:nvSpPr>
          <p:cNvPr id="15" name="Left-Right Arrow 14"/>
          <p:cNvSpPr/>
          <p:nvPr/>
        </p:nvSpPr>
        <p:spPr>
          <a:xfrm>
            <a:off x="830275" y="4950561"/>
            <a:ext cx="7529169" cy="628192"/>
          </a:xfrm>
          <a:prstGeom prst="leftRightArrow">
            <a:avLst/>
          </a:prstGeom>
        </p:spPr>
        <p:style>
          <a:lnRef idx="0">
            <a:schemeClr val="lt1">
              <a:hueOff val="0"/>
              <a:satOff val="0"/>
              <a:lumOff val="0"/>
              <a:alphaOff val="0"/>
            </a:schemeClr>
          </a:lnRef>
          <a:fillRef idx="3">
            <a:schemeClr val="accent2">
              <a:tint val="55000"/>
              <a:hueOff val="0"/>
              <a:satOff val="0"/>
              <a:lumOff val="0"/>
              <a:alphaOff val="0"/>
            </a:schemeClr>
          </a:fillRef>
          <a:effectRef idx="3">
            <a:schemeClr val="accent2">
              <a:tint val="55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میان‌بر اقتصادی </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AC2EFCF6-C5D5-4F03-A9F3-73F2BCC8E4A4}"/>
                                            </p:graphicEl>
                                          </p:spTgt>
                                        </p:tgtEl>
                                        <p:attrNameLst>
                                          <p:attrName>style.visibility</p:attrName>
                                        </p:attrNameLst>
                                      </p:cBhvr>
                                      <p:to>
                                        <p:strVal val="visible"/>
                                      </p:to>
                                    </p:set>
                                    <p:animEffect transition="in" filter="fade">
                                      <p:cBhvr>
                                        <p:cTn id="7" dur="1000"/>
                                        <p:tgtEl>
                                          <p:spTgt spid="4">
                                            <p:graphicEl>
                                              <a:dgm id="{AC2EFCF6-C5D5-4F03-A9F3-73F2BCC8E4A4}"/>
                                            </p:graphicEl>
                                          </p:spTgt>
                                        </p:tgtEl>
                                      </p:cBhvr>
                                    </p:animEffect>
                                    <p:anim calcmode="lin" valueType="num">
                                      <p:cBhvr>
                                        <p:cTn id="8" dur="1000" fill="hold"/>
                                        <p:tgtEl>
                                          <p:spTgt spid="4">
                                            <p:graphicEl>
                                              <a:dgm id="{AC2EFCF6-C5D5-4F03-A9F3-73F2BCC8E4A4}"/>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C2EFCF6-C5D5-4F03-A9F3-73F2BCC8E4A4}"/>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D95ACF40-2DB3-4A25-83B3-87F56BB5F19F}"/>
                                            </p:graphicEl>
                                          </p:spTgt>
                                        </p:tgtEl>
                                        <p:attrNameLst>
                                          <p:attrName>style.visibility</p:attrName>
                                        </p:attrNameLst>
                                      </p:cBhvr>
                                      <p:to>
                                        <p:strVal val="visible"/>
                                      </p:to>
                                    </p:set>
                                    <p:animEffect transition="in" filter="fade">
                                      <p:cBhvr>
                                        <p:cTn id="13" dur="1000"/>
                                        <p:tgtEl>
                                          <p:spTgt spid="4">
                                            <p:graphicEl>
                                              <a:dgm id="{D95ACF40-2DB3-4A25-83B3-87F56BB5F19F}"/>
                                            </p:graphicEl>
                                          </p:spTgt>
                                        </p:tgtEl>
                                      </p:cBhvr>
                                    </p:animEffect>
                                    <p:anim calcmode="lin" valueType="num">
                                      <p:cBhvr>
                                        <p:cTn id="14" dur="1000" fill="hold"/>
                                        <p:tgtEl>
                                          <p:spTgt spid="4">
                                            <p:graphicEl>
                                              <a:dgm id="{D95ACF40-2DB3-4A25-83B3-87F56BB5F19F}"/>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D95ACF40-2DB3-4A25-83B3-87F56BB5F19F}"/>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5BAFFDEE-3E9A-4F63-B937-F115AEFAB4A9}"/>
                                            </p:graphicEl>
                                          </p:spTgt>
                                        </p:tgtEl>
                                        <p:attrNameLst>
                                          <p:attrName>style.visibility</p:attrName>
                                        </p:attrNameLst>
                                      </p:cBhvr>
                                      <p:to>
                                        <p:strVal val="visible"/>
                                      </p:to>
                                    </p:set>
                                    <p:animEffect transition="in" filter="fade">
                                      <p:cBhvr>
                                        <p:cTn id="19" dur="1000"/>
                                        <p:tgtEl>
                                          <p:spTgt spid="4">
                                            <p:graphicEl>
                                              <a:dgm id="{5BAFFDEE-3E9A-4F63-B937-F115AEFAB4A9}"/>
                                            </p:graphicEl>
                                          </p:spTgt>
                                        </p:tgtEl>
                                      </p:cBhvr>
                                    </p:animEffect>
                                    <p:anim calcmode="lin" valueType="num">
                                      <p:cBhvr>
                                        <p:cTn id="20" dur="1000" fill="hold"/>
                                        <p:tgtEl>
                                          <p:spTgt spid="4">
                                            <p:graphicEl>
                                              <a:dgm id="{5BAFFDEE-3E9A-4F63-B937-F115AEFAB4A9}"/>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5BAFFDEE-3E9A-4F63-B937-F115AEFAB4A9}"/>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graphicEl>
                                              <a:dgm id="{0C19F867-6458-4D7C-BB32-88B6158D24B2}"/>
                                            </p:graphicEl>
                                          </p:spTgt>
                                        </p:tgtEl>
                                        <p:attrNameLst>
                                          <p:attrName>style.visibility</p:attrName>
                                        </p:attrNameLst>
                                      </p:cBhvr>
                                      <p:to>
                                        <p:strVal val="visible"/>
                                      </p:to>
                                    </p:set>
                                    <p:animEffect transition="in" filter="fade">
                                      <p:cBhvr>
                                        <p:cTn id="25" dur="1000"/>
                                        <p:tgtEl>
                                          <p:spTgt spid="4">
                                            <p:graphicEl>
                                              <a:dgm id="{0C19F867-6458-4D7C-BB32-88B6158D24B2}"/>
                                            </p:graphicEl>
                                          </p:spTgt>
                                        </p:tgtEl>
                                      </p:cBhvr>
                                    </p:animEffect>
                                    <p:anim calcmode="lin" valueType="num">
                                      <p:cBhvr>
                                        <p:cTn id="26" dur="1000" fill="hold"/>
                                        <p:tgtEl>
                                          <p:spTgt spid="4">
                                            <p:graphicEl>
                                              <a:dgm id="{0C19F867-6458-4D7C-BB32-88B6158D24B2}"/>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0C19F867-6458-4D7C-BB32-88B6158D24B2}"/>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graphicEl>
                                              <a:dgm id="{51A77A0A-A357-43D2-91AE-33EAB0E5CF02}"/>
                                            </p:graphicEl>
                                          </p:spTgt>
                                        </p:tgtEl>
                                        <p:attrNameLst>
                                          <p:attrName>style.visibility</p:attrName>
                                        </p:attrNameLst>
                                      </p:cBhvr>
                                      <p:to>
                                        <p:strVal val="visible"/>
                                      </p:to>
                                    </p:set>
                                    <p:animEffect transition="in" filter="fade">
                                      <p:cBhvr>
                                        <p:cTn id="31" dur="1000"/>
                                        <p:tgtEl>
                                          <p:spTgt spid="4">
                                            <p:graphicEl>
                                              <a:dgm id="{51A77A0A-A357-43D2-91AE-33EAB0E5CF02}"/>
                                            </p:graphicEl>
                                          </p:spTgt>
                                        </p:tgtEl>
                                      </p:cBhvr>
                                    </p:animEffect>
                                    <p:anim calcmode="lin" valueType="num">
                                      <p:cBhvr>
                                        <p:cTn id="32" dur="1000" fill="hold"/>
                                        <p:tgtEl>
                                          <p:spTgt spid="4">
                                            <p:graphicEl>
                                              <a:dgm id="{51A77A0A-A357-43D2-91AE-33EAB0E5CF02}"/>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51A77A0A-A357-43D2-91AE-33EAB0E5CF02}"/>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graphicEl>
                                              <a:dgm id="{57174D09-4D73-4ACE-84C4-390F9E1EFAC8}"/>
                                            </p:graphicEl>
                                          </p:spTgt>
                                        </p:tgtEl>
                                        <p:attrNameLst>
                                          <p:attrName>style.visibility</p:attrName>
                                        </p:attrNameLst>
                                      </p:cBhvr>
                                      <p:to>
                                        <p:strVal val="visible"/>
                                      </p:to>
                                    </p:set>
                                    <p:animEffect transition="in" filter="fade">
                                      <p:cBhvr>
                                        <p:cTn id="37" dur="1000"/>
                                        <p:tgtEl>
                                          <p:spTgt spid="4">
                                            <p:graphicEl>
                                              <a:dgm id="{57174D09-4D73-4ACE-84C4-390F9E1EFAC8}"/>
                                            </p:graphicEl>
                                          </p:spTgt>
                                        </p:tgtEl>
                                      </p:cBhvr>
                                    </p:animEffect>
                                    <p:anim calcmode="lin" valueType="num">
                                      <p:cBhvr>
                                        <p:cTn id="38" dur="1000" fill="hold"/>
                                        <p:tgtEl>
                                          <p:spTgt spid="4">
                                            <p:graphicEl>
                                              <a:dgm id="{57174D09-4D73-4ACE-84C4-390F9E1EFAC8}"/>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57174D09-4D73-4ACE-84C4-390F9E1EFAC8}"/>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graphicEl>
                                              <a:dgm id="{C915725D-CAB7-45CF-A90C-8550FA40A067}"/>
                                            </p:graphicEl>
                                          </p:spTgt>
                                        </p:tgtEl>
                                        <p:attrNameLst>
                                          <p:attrName>style.visibility</p:attrName>
                                        </p:attrNameLst>
                                      </p:cBhvr>
                                      <p:to>
                                        <p:strVal val="visible"/>
                                      </p:to>
                                    </p:set>
                                    <p:animEffect transition="in" filter="fade">
                                      <p:cBhvr>
                                        <p:cTn id="43" dur="1000"/>
                                        <p:tgtEl>
                                          <p:spTgt spid="4">
                                            <p:graphicEl>
                                              <a:dgm id="{C915725D-CAB7-45CF-A90C-8550FA40A067}"/>
                                            </p:graphicEl>
                                          </p:spTgt>
                                        </p:tgtEl>
                                      </p:cBhvr>
                                    </p:animEffect>
                                    <p:anim calcmode="lin" valueType="num">
                                      <p:cBhvr>
                                        <p:cTn id="44" dur="1000" fill="hold"/>
                                        <p:tgtEl>
                                          <p:spTgt spid="4">
                                            <p:graphicEl>
                                              <a:dgm id="{C915725D-CAB7-45CF-A90C-8550FA40A067}"/>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C915725D-CAB7-45CF-A90C-8550FA40A067}"/>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graphicEl>
                                              <a:dgm id="{DBEB88EE-9BCE-40A8-A58C-B75EA74AEF91}"/>
                                            </p:graphicEl>
                                          </p:spTgt>
                                        </p:tgtEl>
                                        <p:attrNameLst>
                                          <p:attrName>style.visibility</p:attrName>
                                        </p:attrNameLst>
                                      </p:cBhvr>
                                      <p:to>
                                        <p:strVal val="visible"/>
                                      </p:to>
                                    </p:set>
                                    <p:animEffect transition="in" filter="fade">
                                      <p:cBhvr>
                                        <p:cTn id="49" dur="1000"/>
                                        <p:tgtEl>
                                          <p:spTgt spid="4">
                                            <p:graphicEl>
                                              <a:dgm id="{DBEB88EE-9BCE-40A8-A58C-B75EA74AEF91}"/>
                                            </p:graphicEl>
                                          </p:spTgt>
                                        </p:tgtEl>
                                      </p:cBhvr>
                                    </p:animEffect>
                                    <p:anim calcmode="lin" valueType="num">
                                      <p:cBhvr>
                                        <p:cTn id="50" dur="1000" fill="hold"/>
                                        <p:tgtEl>
                                          <p:spTgt spid="4">
                                            <p:graphicEl>
                                              <a:dgm id="{DBEB88EE-9BCE-40A8-A58C-B75EA74AEF91}"/>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DBEB88EE-9BCE-40A8-A58C-B75EA74AEF91}"/>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
                                            <p:graphicEl>
                                              <a:dgm id="{20BFB12F-7709-4ED9-A234-702655EE3C97}"/>
                                            </p:graphicEl>
                                          </p:spTgt>
                                        </p:tgtEl>
                                        <p:attrNameLst>
                                          <p:attrName>style.visibility</p:attrName>
                                        </p:attrNameLst>
                                      </p:cBhvr>
                                      <p:to>
                                        <p:strVal val="visible"/>
                                      </p:to>
                                    </p:set>
                                    <p:animEffect transition="in" filter="fade">
                                      <p:cBhvr>
                                        <p:cTn id="55" dur="1000"/>
                                        <p:tgtEl>
                                          <p:spTgt spid="4">
                                            <p:graphicEl>
                                              <a:dgm id="{20BFB12F-7709-4ED9-A234-702655EE3C97}"/>
                                            </p:graphicEl>
                                          </p:spTgt>
                                        </p:tgtEl>
                                      </p:cBhvr>
                                    </p:animEffect>
                                    <p:anim calcmode="lin" valueType="num">
                                      <p:cBhvr>
                                        <p:cTn id="56" dur="1000" fill="hold"/>
                                        <p:tgtEl>
                                          <p:spTgt spid="4">
                                            <p:graphicEl>
                                              <a:dgm id="{20BFB12F-7709-4ED9-A234-702655EE3C97}"/>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20BFB12F-7709-4ED9-A234-702655EE3C97}"/>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4">
                                            <p:graphicEl>
                                              <a:dgm id="{DCECCD81-E1FF-4746-88D0-B4E0A60B046A}"/>
                                            </p:graphicEl>
                                          </p:spTgt>
                                        </p:tgtEl>
                                        <p:attrNameLst>
                                          <p:attrName>style.visibility</p:attrName>
                                        </p:attrNameLst>
                                      </p:cBhvr>
                                      <p:to>
                                        <p:strVal val="visible"/>
                                      </p:to>
                                    </p:set>
                                    <p:animEffect transition="in" filter="fade">
                                      <p:cBhvr>
                                        <p:cTn id="61" dur="1000"/>
                                        <p:tgtEl>
                                          <p:spTgt spid="4">
                                            <p:graphicEl>
                                              <a:dgm id="{DCECCD81-E1FF-4746-88D0-B4E0A60B046A}"/>
                                            </p:graphicEl>
                                          </p:spTgt>
                                        </p:tgtEl>
                                      </p:cBhvr>
                                    </p:animEffect>
                                    <p:anim calcmode="lin" valueType="num">
                                      <p:cBhvr>
                                        <p:cTn id="62" dur="1000" fill="hold"/>
                                        <p:tgtEl>
                                          <p:spTgt spid="4">
                                            <p:graphicEl>
                                              <a:dgm id="{DCECCD81-E1FF-4746-88D0-B4E0A60B046A}"/>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DCECCD81-E1FF-4746-88D0-B4E0A60B046A}"/>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4">
                                            <p:graphicEl>
                                              <a:dgm id="{CEA05119-01A3-4FF2-9F21-190D1B611041}"/>
                                            </p:graphicEl>
                                          </p:spTgt>
                                        </p:tgtEl>
                                        <p:attrNameLst>
                                          <p:attrName>style.visibility</p:attrName>
                                        </p:attrNameLst>
                                      </p:cBhvr>
                                      <p:to>
                                        <p:strVal val="visible"/>
                                      </p:to>
                                    </p:set>
                                    <p:animEffect transition="in" filter="fade">
                                      <p:cBhvr>
                                        <p:cTn id="67" dur="1000"/>
                                        <p:tgtEl>
                                          <p:spTgt spid="4">
                                            <p:graphicEl>
                                              <a:dgm id="{CEA05119-01A3-4FF2-9F21-190D1B611041}"/>
                                            </p:graphicEl>
                                          </p:spTgt>
                                        </p:tgtEl>
                                      </p:cBhvr>
                                    </p:animEffect>
                                    <p:anim calcmode="lin" valueType="num">
                                      <p:cBhvr>
                                        <p:cTn id="68" dur="1000" fill="hold"/>
                                        <p:tgtEl>
                                          <p:spTgt spid="4">
                                            <p:graphicEl>
                                              <a:dgm id="{CEA05119-01A3-4FF2-9F21-190D1B611041}"/>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CEA05119-01A3-4FF2-9F21-190D1B611041}"/>
                                            </p:graphic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4">
                                            <p:graphicEl>
                                              <a:dgm id="{4842456B-0A6B-4096-AE14-3A93707FDD23}"/>
                                            </p:graphicEl>
                                          </p:spTgt>
                                        </p:tgtEl>
                                        <p:attrNameLst>
                                          <p:attrName>style.visibility</p:attrName>
                                        </p:attrNameLst>
                                      </p:cBhvr>
                                      <p:to>
                                        <p:strVal val="visible"/>
                                      </p:to>
                                    </p:set>
                                    <p:animEffect transition="in" filter="fade">
                                      <p:cBhvr>
                                        <p:cTn id="73" dur="1000"/>
                                        <p:tgtEl>
                                          <p:spTgt spid="4">
                                            <p:graphicEl>
                                              <a:dgm id="{4842456B-0A6B-4096-AE14-3A93707FDD23}"/>
                                            </p:graphicEl>
                                          </p:spTgt>
                                        </p:tgtEl>
                                      </p:cBhvr>
                                    </p:animEffect>
                                    <p:anim calcmode="lin" valueType="num">
                                      <p:cBhvr>
                                        <p:cTn id="74" dur="1000" fill="hold"/>
                                        <p:tgtEl>
                                          <p:spTgt spid="4">
                                            <p:graphicEl>
                                              <a:dgm id="{4842456B-0A6B-4096-AE14-3A93707FDD23}"/>
                                            </p:graphicEl>
                                          </p:spTgt>
                                        </p:tgtEl>
                                        <p:attrNameLst>
                                          <p:attrName>ppt_x</p:attrName>
                                        </p:attrNameLst>
                                      </p:cBhvr>
                                      <p:tavLst>
                                        <p:tav tm="0">
                                          <p:val>
                                            <p:strVal val="#ppt_x"/>
                                          </p:val>
                                        </p:tav>
                                        <p:tav tm="100000">
                                          <p:val>
                                            <p:strVal val="#ppt_x"/>
                                          </p:val>
                                        </p:tav>
                                      </p:tavLst>
                                    </p:anim>
                                    <p:anim calcmode="lin" valueType="num">
                                      <p:cBhvr>
                                        <p:cTn id="75" dur="1000" fill="hold"/>
                                        <p:tgtEl>
                                          <p:spTgt spid="4">
                                            <p:graphicEl>
                                              <a:dgm id="{4842456B-0A6B-4096-AE14-3A93707FDD23}"/>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4">
                                            <p:graphicEl>
                                              <a:dgm id="{6C2A8D6A-3373-458D-832A-7B3B1EDB2187}"/>
                                            </p:graphicEl>
                                          </p:spTgt>
                                        </p:tgtEl>
                                        <p:attrNameLst>
                                          <p:attrName>style.visibility</p:attrName>
                                        </p:attrNameLst>
                                      </p:cBhvr>
                                      <p:to>
                                        <p:strVal val="visible"/>
                                      </p:to>
                                    </p:set>
                                    <p:animEffect transition="in" filter="fade">
                                      <p:cBhvr>
                                        <p:cTn id="79" dur="1000"/>
                                        <p:tgtEl>
                                          <p:spTgt spid="4">
                                            <p:graphicEl>
                                              <a:dgm id="{6C2A8D6A-3373-458D-832A-7B3B1EDB2187}"/>
                                            </p:graphicEl>
                                          </p:spTgt>
                                        </p:tgtEl>
                                      </p:cBhvr>
                                    </p:animEffect>
                                    <p:anim calcmode="lin" valueType="num">
                                      <p:cBhvr>
                                        <p:cTn id="80" dur="1000" fill="hold"/>
                                        <p:tgtEl>
                                          <p:spTgt spid="4">
                                            <p:graphicEl>
                                              <a:dgm id="{6C2A8D6A-3373-458D-832A-7B3B1EDB2187}"/>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6C2A8D6A-3373-458D-832A-7B3B1EDB2187}"/>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4">
                                            <p:graphicEl>
                                              <a:dgm id="{DF3BA78E-1E25-4367-9F2B-F816985BF413}"/>
                                            </p:graphicEl>
                                          </p:spTgt>
                                        </p:tgtEl>
                                        <p:attrNameLst>
                                          <p:attrName>style.visibility</p:attrName>
                                        </p:attrNameLst>
                                      </p:cBhvr>
                                      <p:to>
                                        <p:strVal val="visible"/>
                                      </p:to>
                                    </p:set>
                                    <p:animEffect transition="in" filter="fade">
                                      <p:cBhvr>
                                        <p:cTn id="85" dur="1000"/>
                                        <p:tgtEl>
                                          <p:spTgt spid="4">
                                            <p:graphicEl>
                                              <a:dgm id="{DF3BA78E-1E25-4367-9F2B-F816985BF413}"/>
                                            </p:graphicEl>
                                          </p:spTgt>
                                        </p:tgtEl>
                                      </p:cBhvr>
                                    </p:animEffect>
                                    <p:anim calcmode="lin" valueType="num">
                                      <p:cBhvr>
                                        <p:cTn id="86" dur="1000" fill="hold"/>
                                        <p:tgtEl>
                                          <p:spTgt spid="4">
                                            <p:graphicEl>
                                              <a:dgm id="{DF3BA78E-1E25-4367-9F2B-F816985BF413}"/>
                                            </p:graphicEl>
                                          </p:spTgt>
                                        </p:tgtEl>
                                        <p:attrNameLst>
                                          <p:attrName>ppt_x</p:attrName>
                                        </p:attrNameLst>
                                      </p:cBhvr>
                                      <p:tavLst>
                                        <p:tav tm="0">
                                          <p:val>
                                            <p:strVal val="#ppt_x"/>
                                          </p:val>
                                        </p:tav>
                                        <p:tav tm="100000">
                                          <p:val>
                                            <p:strVal val="#ppt_x"/>
                                          </p:val>
                                        </p:tav>
                                      </p:tavLst>
                                    </p:anim>
                                    <p:anim calcmode="lin" valueType="num">
                                      <p:cBhvr>
                                        <p:cTn id="87" dur="1000" fill="hold"/>
                                        <p:tgtEl>
                                          <p:spTgt spid="4">
                                            <p:graphicEl>
                                              <a:dgm id="{DF3BA78E-1E25-4367-9F2B-F816985BF41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یک مسألۀ جدی</a:t>
            </a:r>
            <a:endParaRPr lang="fa-IR" dirty="0"/>
          </a:p>
        </p:txBody>
      </p:sp>
      <p:graphicFrame>
        <p:nvGraphicFramePr>
          <p:cNvPr id="4" name="Content Placeholder 3"/>
          <p:cNvGraphicFramePr>
            <a:graphicFrameLocks noGrp="1"/>
          </p:cNvGraphicFramePr>
          <p:nvPr>
            <p:ph idx="1"/>
          </p:nvPr>
        </p:nvGraphicFramePr>
        <p:xfrm>
          <a:off x="502920" y="530352"/>
          <a:ext cx="8183880" cy="449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تأثیرپذیری بخش مسکن از طرح</a:t>
            </a:r>
            <a:endParaRPr lang="en-US" dirty="0"/>
          </a:p>
        </p:txBody>
      </p:sp>
      <p:graphicFrame>
        <p:nvGraphicFramePr>
          <p:cNvPr id="6" name="Content Placeholder 5"/>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ریسک تجاری شرکت‌های تحت‌الشعاع طرح يارانه‌ها</a:t>
            </a:r>
            <a:endParaRPr lang="en-US" dirty="0"/>
          </a:p>
        </p:txBody>
      </p:sp>
      <p:graphicFrame>
        <p:nvGraphicFramePr>
          <p:cNvPr id="7" name="Content Placeholder 6"/>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600200"/>
            <a:ext cx="7772400" cy="12954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4000" dirty="0" smtClean="0">
                <a:ln/>
                <a:solidFill>
                  <a:schemeClr val="accent3"/>
                </a:solidFill>
                <a:effectLst/>
                <a:cs typeface="B Bardiya" pitchFamily="2" charset="-78"/>
              </a:rPr>
              <a:t>ترسيم چشم‌انداز صنعت </a:t>
            </a:r>
            <a:br>
              <a:rPr lang="fa-IR" sz="4000" dirty="0" smtClean="0">
                <a:ln/>
                <a:solidFill>
                  <a:schemeClr val="accent3"/>
                </a:solidFill>
                <a:effectLst/>
                <a:cs typeface="B Bardiya" pitchFamily="2" charset="-78"/>
              </a:rPr>
            </a:br>
            <a:r>
              <a:rPr lang="fa-IR" sz="4000" dirty="0" smtClean="0">
                <a:ln/>
                <a:solidFill>
                  <a:schemeClr val="accent3"/>
                </a:solidFill>
                <a:effectLst/>
                <a:cs typeface="B Bardiya" pitchFamily="2" charset="-78"/>
              </a:rPr>
              <a:t>ساختمان و پيمانكاري در سال 1390 </a:t>
            </a:r>
            <a:endParaRPr lang="fa-IR" sz="4000" dirty="0">
              <a:ln/>
              <a:solidFill>
                <a:schemeClr val="accent3"/>
              </a:solidFill>
              <a:effectLst/>
              <a:cs typeface="B Bardiya" pitchFamily="2" charset="-78"/>
            </a:endParaRPr>
          </a:p>
        </p:txBody>
      </p:sp>
      <p:sp>
        <p:nvSpPr>
          <p:cNvPr id="3" name="Subtitle 2"/>
          <p:cNvSpPr>
            <a:spLocks noGrp="1"/>
          </p:cNvSpPr>
          <p:nvPr>
            <p:ph type="subTitle" idx="1"/>
          </p:nvPr>
        </p:nvSpPr>
        <p:spPr>
          <a:xfrm>
            <a:off x="685800" y="3837432"/>
            <a:ext cx="7772400" cy="2029968"/>
          </a:xfrm>
        </p:spPr>
        <p:txBody>
          <a:bodyPr>
            <a:normAutofit/>
          </a:bodyPr>
          <a:lstStyle/>
          <a:p>
            <a:pPr algn="ctr">
              <a:lnSpc>
                <a:spcPct val="50000"/>
              </a:lnSpc>
            </a:pPr>
            <a:endPar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a:p>
            <a:pPr algn="ctr">
              <a:lnSpc>
                <a:spcPct val="50000"/>
              </a:lnSpc>
            </a:pPr>
            <a:endParaRPr lang="fa-IR"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ebuchet MS"/>
              <a:ea typeface="+mj-ea"/>
              <a:cs typeface="B Bardiya" pitchFamily="2" charset="-78"/>
            </a:endParaRPr>
          </a:p>
          <a:p>
            <a:pPr algn="ctr">
              <a:lnSpc>
                <a:spcPct val="50000"/>
              </a:lnSpc>
            </a:pPr>
            <a:r>
              <a:rPr lang="fa-IR"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ebuchet MS"/>
                <a:ea typeface="+mj-ea"/>
                <a:cs typeface="B Bardiya" pitchFamily="2" charset="-78"/>
              </a:rPr>
              <a:t>حسین عبده تبریزی</a:t>
            </a:r>
          </a:p>
          <a:p>
            <a:pPr algn="ctr">
              <a:lnSpc>
                <a:spcPct val="50000"/>
              </a:lnSpc>
            </a:pPr>
            <a:endParaRPr lang="fa-IR"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ebuchet MS"/>
              <a:ea typeface="+mj-ea"/>
              <a:cs typeface="B Bardiya" pitchFamily="2" charset="-78"/>
            </a:endParaRPr>
          </a:p>
          <a:p>
            <a:pPr algn="ctr">
              <a:lnSpc>
                <a:spcPct val="50000"/>
              </a:lnSpc>
            </a:pPr>
            <a:endParaRPr lang="fa-IR"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ebuchet MS"/>
              <a:ea typeface="+mj-ea"/>
              <a:cs typeface="B Bardiya" pitchFamily="2" charset="-78"/>
            </a:endParaRPr>
          </a:p>
          <a:p>
            <a:pPr algn="ctr">
              <a:lnSpc>
                <a:spcPct val="50000"/>
              </a:lnSpc>
            </a:pPr>
            <a:endPar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sp>
        <p:nvSpPr>
          <p:cNvPr id="4" name="TextBox 3"/>
          <p:cNvSpPr txBox="1"/>
          <p:nvPr/>
        </p:nvSpPr>
        <p:spPr>
          <a:xfrm>
            <a:off x="2743200" y="5257800"/>
            <a:ext cx="3756400" cy="461665"/>
          </a:xfrm>
          <a:prstGeom prst="rect">
            <a:avLst/>
          </a:prstGeom>
          <a:noFill/>
        </p:spPr>
        <p:txBody>
          <a:bodyPr wrap="square" rtlCol="1">
            <a:spAutoFit/>
          </a:bodyPr>
          <a:lstStyle/>
          <a:p>
            <a:pPr algn="ctr"/>
            <a:r>
              <a:rPr lang="fa-I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Elham" pitchFamily="2" charset="-78"/>
              </a:rPr>
              <a:t>اول تيرماه 1390</a:t>
            </a:r>
            <a:endParaRPr lang="fa-I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Elham" pitchFamily="2" charset="-78"/>
            </a:endParaRPr>
          </a:p>
        </p:txBody>
      </p:sp>
      <p:pic>
        <p:nvPicPr>
          <p:cNvPr id="6" name="Picture 5" descr="enbank.jpg"/>
          <p:cNvPicPr>
            <a:picLocks noChangeAspect="1"/>
          </p:cNvPicPr>
          <p:nvPr/>
        </p:nvPicPr>
        <p:blipFill>
          <a:blip r:embed="rId3" cstate="print"/>
          <a:stretch>
            <a:fillRect/>
          </a:stretch>
        </p:blipFill>
        <p:spPr>
          <a:xfrm>
            <a:off x="609600" y="4343400"/>
            <a:ext cx="1752600" cy="1752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83880" cy="1051560"/>
          </a:xfrm>
        </p:spPr>
        <p:txBody>
          <a:bodyP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آثار اقتصاد خرد طرح بر کسب‌وکارها</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منابع تغییر درآمدها و هزینه‌های شرکت‌ها</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09800"/>
            <a:ext cx="5562600" cy="310854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6000" b="1" dirty="0" smtClean="0">
                <a:ln/>
                <a:solidFill>
                  <a:schemeClr val="accent3"/>
                </a:solidFill>
                <a:latin typeface="Arial Unicode MS" pitchFamily="34" charset="-128"/>
                <a:ea typeface="Arial Unicode MS" pitchFamily="34" charset="-128"/>
                <a:cs typeface="Arial Unicode MS" pitchFamily="34" charset="-128"/>
              </a:rPr>
              <a:t>روندهای بازار مسکن </a:t>
            </a:r>
          </a:p>
          <a:p>
            <a:pPr algn="ctr"/>
            <a:endParaRPr lang="fa-IR" sz="6000" b="1" dirty="0" smtClean="0">
              <a:ln/>
              <a:solidFill>
                <a:schemeClr val="accent3"/>
              </a:solidFill>
              <a:latin typeface="Arial Unicode MS" pitchFamily="34" charset="-128"/>
              <a:ea typeface="Arial Unicode MS" pitchFamily="34" charset="-128"/>
              <a:cs typeface="Arial Unicode MS" pitchFamily="34" charset="-128"/>
            </a:endParaRPr>
          </a:p>
          <a:p>
            <a:pPr algn="ctr"/>
            <a:r>
              <a:rPr lang="fa-IR" sz="1600" b="1" dirty="0" smtClean="0">
                <a:ln/>
                <a:solidFill>
                  <a:schemeClr val="accent3"/>
                </a:solidFill>
                <a:latin typeface="Arial Unicode MS" pitchFamily="34" charset="-128"/>
                <a:ea typeface="Arial Unicode MS" pitchFamily="34" charset="-128"/>
                <a:cs typeface="Arial Unicode MS" pitchFamily="34" charset="-128"/>
              </a:rPr>
              <a:t>(مرکز آمار، بانک مرکزی)</a:t>
            </a:r>
            <a:endParaRPr lang="en-US" sz="1600" b="1" dirty="0">
              <a:ln/>
              <a:solidFill>
                <a:schemeClr val="accent3"/>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شاخص تورم و قیمت یک متر زیربنای مسکونی</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8" name="Chart 7"/>
          <p:cNvGraphicFramePr/>
          <p:nvPr/>
        </p:nvGraphicFramePr>
        <p:xfrm>
          <a:off x="685800" y="685800"/>
          <a:ext cx="76962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8183880" cy="1051560"/>
          </a:xfrm>
        </p:spPr>
        <p:txBody>
          <a:bodyPr>
            <a:normAutofit fontScale="90000"/>
          </a:bodyPr>
          <a:lstStyle/>
          <a:p>
            <a:pPr algn="ctr"/>
            <a:r>
              <a:rPr lang="fa-IR" dirty="0" smtClean="0"/>
              <a:t>مبلغ سرمایه گذاری بخش خصوصی در ساختمان های جدید شروع‌شدۀ مناطق شهری(ميليارد ريال)</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9" name="Chart 8"/>
          <p:cNvGraphicFramePr/>
          <p:nvPr/>
        </p:nvGraphicFramePr>
        <p:xfrm>
          <a:off x="533400" y="609600"/>
          <a:ext cx="8001000" cy="419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تعداد ساختمان های جدید شروع‌شدۀ بخش خصوصی در مناطق شهری</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nvGraphicFramePr>
        <p:xfrm>
          <a:off x="762000" y="609600"/>
          <a:ext cx="76962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تعداد پروانه‌های ساختمانی صادرشده توسط شهرداری‌های</a:t>
            </a:r>
            <a:r>
              <a:rPr lang="en-US" dirty="0" smtClean="0"/>
              <a:t/>
            </a:r>
            <a:br>
              <a:rPr lang="en-US" dirty="0" smtClean="0"/>
            </a:br>
            <a:r>
              <a:rPr lang="fa-IR" dirty="0" smtClean="0"/>
              <a:t>مناطق شهری کشور</a:t>
            </a:r>
            <a:endParaRPr lang="en-US" dirty="0"/>
          </a:p>
        </p:txBody>
      </p:sp>
      <p:sp>
        <p:nvSpPr>
          <p:cNvPr id="3" name="Content Placeholder 2"/>
          <p:cNvSpPr>
            <a:spLocks noGrp="1"/>
          </p:cNvSpPr>
          <p:nvPr>
            <p:ph idx="1"/>
          </p:nvPr>
        </p:nvSpPr>
        <p:spPr/>
        <p:txBody>
          <a:bodyPr/>
          <a:lstStyle/>
          <a:p>
            <a:endParaRPr lang="en-US"/>
          </a:p>
        </p:txBody>
      </p:sp>
      <p:graphicFrame>
        <p:nvGraphicFramePr>
          <p:cNvPr id="6" name="Chart 5"/>
          <p:cNvGraphicFramePr/>
          <p:nvPr/>
        </p:nvGraphicFramePr>
        <p:xfrm>
          <a:off x="685800" y="685800"/>
          <a:ext cx="7696200" cy="419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برآورد سطح زیربنای پروانه‌های ساختمانی صادرشده توسط شهرداری‌های مناطق شهری کشور (هزار متر مربع)</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nvGraphicFramePr>
        <p:xfrm>
          <a:off x="762000" y="609600"/>
          <a:ext cx="78486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مبلغ تسهیلات پرداختی بانک مسکن</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838200" y="685800"/>
          <a:ext cx="76200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شاخص کرایۀ مسکن اجاره‌ای</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685800" y="457200"/>
          <a:ext cx="78486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مقایسه شاخص کل و شاخص انبوه سازی</a:t>
            </a:r>
            <a:endParaRPr lang="en-US" dirty="0"/>
          </a:p>
        </p:txBody>
      </p:sp>
      <p:pic>
        <p:nvPicPr>
          <p:cNvPr id="4098" name="Picture 2"/>
          <p:cNvPicPr>
            <a:picLocks noChangeAspect="1" noChangeArrowheads="1"/>
          </p:cNvPicPr>
          <p:nvPr/>
        </p:nvPicPr>
        <p:blipFill>
          <a:blip r:embed="rId2" cstate="print"/>
          <a:srcRect l="16666" t="27333" r="66667" b="55334"/>
          <a:stretch>
            <a:fillRect/>
          </a:stretch>
        </p:blipFill>
        <p:spPr bwMode="auto">
          <a:xfrm>
            <a:off x="2895600" y="533400"/>
            <a:ext cx="3634154" cy="2362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26923" t="38000" r="19167" b="18513"/>
          <a:stretch>
            <a:fillRect/>
          </a:stretch>
        </p:blipFill>
        <p:spPr bwMode="auto">
          <a:xfrm>
            <a:off x="990600" y="3048000"/>
            <a:ext cx="7162800" cy="2189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شاخص قیمت زمین</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838200" y="762000"/>
          <a:ext cx="76200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شاخص بهای خدمات ساختمانی</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p:nvPr/>
        </p:nvGraphicFramePr>
        <p:xfrm>
          <a:off x="685800" y="762000"/>
          <a:ext cx="7620000" cy="419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تغییر روند عرضه و تقاضا در بخش مسکن</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انتظارات از تابع قیمت مسکن</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p:nvPr/>
        </p:nvGraphicFramePr>
        <p:xfrm>
          <a:off x="914400" y="685800"/>
          <a:ext cx="73152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در پیش گرفتن سیاست‌های انقباضی</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عرضه در بخش‌های مختلف بازار مسکن</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graphicEl>
                                              <a:dgm id="{BB7A9938-BBCE-4763-8180-8FA2A8C35FDE}"/>
                                            </p:graphicEl>
                                          </p:spTgt>
                                        </p:tgtEl>
                                        <p:attrNameLst>
                                          <p:attrName>style.visibility</p:attrName>
                                        </p:attrNameLst>
                                      </p:cBhvr>
                                      <p:to>
                                        <p:strVal val="visible"/>
                                      </p:to>
                                    </p:set>
                                    <p:anim calcmode="lin" valueType="num">
                                      <p:cBhvr>
                                        <p:cTn id="7" dur="500" decel="50000" fill="hold">
                                          <p:stCondLst>
                                            <p:cond delay="0"/>
                                          </p:stCondLst>
                                        </p:cTn>
                                        <p:tgtEl>
                                          <p:spTgt spid="4">
                                            <p:graphicEl>
                                              <a:dgm id="{BB7A9938-BBCE-4763-8180-8FA2A8C35FDE}"/>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BB7A9938-BBCE-4763-8180-8FA2A8C35FDE}"/>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BB7A9938-BBCE-4763-8180-8FA2A8C35FDE}"/>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BB7A9938-BBCE-4763-8180-8FA2A8C35FDE}"/>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BB7A9938-BBCE-4763-8180-8FA2A8C35FDE}"/>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BB7A9938-BBCE-4763-8180-8FA2A8C35FDE}"/>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BB7A9938-BBCE-4763-8180-8FA2A8C35FDE}"/>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BB7A9938-BBCE-4763-8180-8FA2A8C35FDE}"/>
                                            </p:graphic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graphicEl>
                                              <a:dgm id="{3F6E03C0-27A7-4999-90EB-F337B53DB5DB}"/>
                                            </p:graphicEl>
                                          </p:spTgt>
                                        </p:tgtEl>
                                        <p:attrNameLst>
                                          <p:attrName>style.visibility</p:attrName>
                                        </p:attrNameLst>
                                      </p:cBhvr>
                                      <p:to>
                                        <p:strVal val="visible"/>
                                      </p:to>
                                    </p:set>
                                    <p:anim calcmode="lin" valueType="num">
                                      <p:cBhvr>
                                        <p:cTn id="18" dur="500" decel="50000" fill="hold">
                                          <p:stCondLst>
                                            <p:cond delay="0"/>
                                          </p:stCondLst>
                                        </p:cTn>
                                        <p:tgtEl>
                                          <p:spTgt spid="4">
                                            <p:graphicEl>
                                              <a:dgm id="{3F6E03C0-27A7-4999-90EB-F337B53DB5DB}"/>
                                            </p:graphic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graphicEl>
                                              <a:dgm id="{3F6E03C0-27A7-4999-90EB-F337B53DB5DB}"/>
                                            </p:graphic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graphicEl>
                                              <a:dgm id="{3F6E03C0-27A7-4999-90EB-F337B53DB5DB}"/>
                                            </p:graphicEl>
                                          </p:spTgt>
                                        </p:tgtEl>
                                        <p:attrNameLst>
                                          <p:attrName>ppt_w</p:attrName>
                                        </p:attrNameLst>
                                      </p:cBhvr>
                                      <p:tavLst>
                                        <p:tav tm="0">
                                          <p:val>
                                            <p:strVal val="#ppt_w*.05"/>
                                          </p:val>
                                        </p:tav>
                                        <p:tav tm="100000">
                                          <p:val>
                                            <p:strVal val="#ppt_w"/>
                                          </p:val>
                                        </p:tav>
                                      </p:tavLst>
                                    </p:anim>
                                    <p:anim calcmode="lin" valueType="num">
                                      <p:cBhvr>
                                        <p:cTn id="21" dur="1000" fill="hold"/>
                                        <p:tgtEl>
                                          <p:spTgt spid="4">
                                            <p:graphicEl>
                                              <a:dgm id="{3F6E03C0-27A7-4999-90EB-F337B53DB5DB}"/>
                                            </p:graphic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graphicEl>
                                              <a:dgm id="{3F6E03C0-27A7-4999-90EB-F337B53DB5DB}"/>
                                            </p:graphic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graphicEl>
                                              <a:dgm id="{3F6E03C0-27A7-4999-90EB-F337B53DB5DB}"/>
                                            </p:graphic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graphicEl>
                                              <a:dgm id="{3F6E03C0-27A7-4999-90EB-F337B53DB5DB}"/>
                                            </p:graphic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graphicEl>
                                              <a:dgm id="{3F6E03C0-27A7-4999-90EB-F337B53DB5DB}"/>
                                            </p:graphic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4">
                                            <p:graphicEl>
                                              <a:dgm id="{7370F69F-17E8-452D-A7AF-467B5F380A50}"/>
                                            </p:graphicEl>
                                          </p:spTgt>
                                        </p:tgtEl>
                                        <p:attrNameLst>
                                          <p:attrName>style.visibility</p:attrName>
                                        </p:attrNameLst>
                                      </p:cBhvr>
                                      <p:to>
                                        <p:strVal val="visible"/>
                                      </p:to>
                                    </p:set>
                                    <p:anim calcmode="lin" valueType="num">
                                      <p:cBhvr>
                                        <p:cTn id="29" dur="500" decel="50000" fill="hold">
                                          <p:stCondLst>
                                            <p:cond delay="0"/>
                                          </p:stCondLst>
                                        </p:cTn>
                                        <p:tgtEl>
                                          <p:spTgt spid="4">
                                            <p:graphicEl>
                                              <a:dgm id="{7370F69F-17E8-452D-A7AF-467B5F380A50}"/>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graphicEl>
                                              <a:dgm id="{7370F69F-17E8-452D-A7AF-467B5F380A50}"/>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graphicEl>
                                              <a:dgm id="{7370F69F-17E8-452D-A7AF-467B5F380A50}"/>
                                            </p:graphicEl>
                                          </p:spTgt>
                                        </p:tgtEl>
                                        <p:attrNameLst>
                                          <p:attrName>ppt_w</p:attrName>
                                        </p:attrNameLst>
                                      </p:cBhvr>
                                      <p:tavLst>
                                        <p:tav tm="0">
                                          <p:val>
                                            <p:strVal val="#ppt_w*.05"/>
                                          </p:val>
                                        </p:tav>
                                        <p:tav tm="100000">
                                          <p:val>
                                            <p:strVal val="#ppt_w"/>
                                          </p:val>
                                        </p:tav>
                                      </p:tavLst>
                                    </p:anim>
                                    <p:anim calcmode="lin" valueType="num">
                                      <p:cBhvr>
                                        <p:cTn id="32" dur="1000" fill="hold"/>
                                        <p:tgtEl>
                                          <p:spTgt spid="4">
                                            <p:graphicEl>
                                              <a:dgm id="{7370F69F-17E8-452D-A7AF-467B5F380A50}"/>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graphicEl>
                                              <a:dgm id="{7370F69F-17E8-452D-A7AF-467B5F380A50}"/>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graphicEl>
                                              <a:dgm id="{7370F69F-17E8-452D-A7AF-467B5F380A50}"/>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graphicEl>
                                              <a:dgm id="{7370F69F-17E8-452D-A7AF-467B5F380A50}"/>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graphicEl>
                                              <a:dgm id="{7370F69F-17E8-452D-A7AF-467B5F380A50}"/>
                                            </p:graphic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4">
                                            <p:graphicEl>
                                              <a:dgm id="{C8B0FB8E-D480-49A0-8C92-873D7E032CFE}"/>
                                            </p:graphicEl>
                                          </p:spTgt>
                                        </p:tgtEl>
                                        <p:attrNameLst>
                                          <p:attrName>style.visibility</p:attrName>
                                        </p:attrNameLst>
                                      </p:cBhvr>
                                      <p:to>
                                        <p:strVal val="visible"/>
                                      </p:to>
                                    </p:set>
                                    <p:anim calcmode="lin" valueType="num">
                                      <p:cBhvr>
                                        <p:cTn id="40" dur="500" decel="50000" fill="hold">
                                          <p:stCondLst>
                                            <p:cond delay="0"/>
                                          </p:stCondLst>
                                        </p:cTn>
                                        <p:tgtEl>
                                          <p:spTgt spid="4">
                                            <p:graphicEl>
                                              <a:dgm id="{C8B0FB8E-D480-49A0-8C92-873D7E032CFE}"/>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graphicEl>
                                              <a:dgm id="{C8B0FB8E-D480-49A0-8C92-873D7E032CFE}"/>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graphicEl>
                                              <a:dgm id="{C8B0FB8E-D480-49A0-8C92-873D7E032CFE}"/>
                                            </p:graphicEl>
                                          </p:spTgt>
                                        </p:tgtEl>
                                        <p:attrNameLst>
                                          <p:attrName>ppt_w</p:attrName>
                                        </p:attrNameLst>
                                      </p:cBhvr>
                                      <p:tavLst>
                                        <p:tav tm="0">
                                          <p:val>
                                            <p:strVal val="#ppt_w*.05"/>
                                          </p:val>
                                        </p:tav>
                                        <p:tav tm="100000">
                                          <p:val>
                                            <p:strVal val="#ppt_w"/>
                                          </p:val>
                                        </p:tav>
                                      </p:tavLst>
                                    </p:anim>
                                    <p:anim calcmode="lin" valueType="num">
                                      <p:cBhvr>
                                        <p:cTn id="43" dur="1000" fill="hold"/>
                                        <p:tgtEl>
                                          <p:spTgt spid="4">
                                            <p:graphicEl>
                                              <a:dgm id="{C8B0FB8E-D480-49A0-8C92-873D7E032CFE}"/>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graphicEl>
                                              <a:dgm id="{C8B0FB8E-D480-49A0-8C92-873D7E032CFE}"/>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graphicEl>
                                              <a:dgm id="{C8B0FB8E-D480-49A0-8C92-873D7E032CFE}"/>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graphicEl>
                                              <a:dgm id="{C8B0FB8E-D480-49A0-8C92-873D7E032CFE}"/>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graphicEl>
                                              <a:dgm id="{C8B0FB8E-D480-49A0-8C92-873D7E032CFE}"/>
                                            </p:graphicEl>
                                          </p:spTgt>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4">
                                            <p:graphicEl>
                                              <a:dgm id="{479852F2-88A0-4ADE-AFCE-581CDBBB922B}"/>
                                            </p:graphicEl>
                                          </p:spTgt>
                                        </p:tgtEl>
                                        <p:attrNameLst>
                                          <p:attrName>style.visibility</p:attrName>
                                        </p:attrNameLst>
                                      </p:cBhvr>
                                      <p:to>
                                        <p:strVal val="visible"/>
                                      </p:to>
                                    </p:set>
                                    <p:anim calcmode="lin" valueType="num">
                                      <p:cBhvr>
                                        <p:cTn id="51" dur="500" decel="50000" fill="hold">
                                          <p:stCondLst>
                                            <p:cond delay="0"/>
                                          </p:stCondLst>
                                        </p:cTn>
                                        <p:tgtEl>
                                          <p:spTgt spid="4">
                                            <p:graphicEl>
                                              <a:dgm id="{479852F2-88A0-4ADE-AFCE-581CDBBB922B}"/>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
                                            <p:graphicEl>
                                              <a:dgm id="{479852F2-88A0-4ADE-AFCE-581CDBBB922B}"/>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
                                            <p:graphicEl>
                                              <a:dgm id="{479852F2-88A0-4ADE-AFCE-581CDBBB922B}"/>
                                            </p:graphicEl>
                                          </p:spTgt>
                                        </p:tgtEl>
                                        <p:attrNameLst>
                                          <p:attrName>ppt_w</p:attrName>
                                        </p:attrNameLst>
                                      </p:cBhvr>
                                      <p:tavLst>
                                        <p:tav tm="0">
                                          <p:val>
                                            <p:strVal val="#ppt_w*.05"/>
                                          </p:val>
                                        </p:tav>
                                        <p:tav tm="100000">
                                          <p:val>
                                            <p:strVal val="#ppt_w"/>
                                          </p:val>
                                        </p:tav>
                                      </p:tavLst>
                                    </p:anim>
                                    <p:anim calcmode="lin" valueType="num">
                                      <p:cBhvr>
                                        <p:cTn id="54" dur="1000" fill="hold"/>
                                        <p:tgtEl>
                                          <p:spTgt spid="4">
                                            <p:graphicEl>
                                              <a:dgm id="{479852F2-88A0-4ADE-AFCE-581CDBBB922B}"/>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
                                            <p:graphicEl>
                                              <a:dgm id="{479852F2-88A0-4ADE-AFCE-581CDBBB922B}"/>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
                                            <p:graphicEl>
                                              <a:dgm id="{479852F2-88A0-4ADE-AFCE-581CDBBB922B}"/>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
                                            <p:graphicEl>
                                              <a:dgm id="{479852F2-88A0-4ADE-AFCE-581CDBBB922B}"/>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
                                            <p:graphicEl>
                                              <a:dgm id="{479852F2-88A0-4ADE-AFCE-581CDBBB922B}"/>
                                            </p:graphicEl>
                                          </p:spTgt>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4">
                                            <p:graphicEl>
                                              <a:dgm id="{04B96DA6-760A-4A7F-A204-0061CE9FBF2D}"/>
                                            </p:graphicEl>
                                          </p:spTgt>
                                        </p:tgtEl>
                                        <p:attrNameLst>
                                          <p:attrName>style.visibility</p:attrName>
                                        </p:attrNameLst>
                                      </p:cBhvr>
                                      <p:to>
                                        <p:strVal val="visible"/>
                                      </p:to>
                                    </p:set>
                                    <p:anim calcmode="lin" valueType="num">
                                      <p:cBhvr>
                                        <p:cTn id="62" dur="500" decel="50000" fill="hold">
                                          <p:stCondLst>
                                            <p:cond delay="0"/>
                                          </p:stCondLst>
                                        </p:cTn>
                                        <p:tgtEl>
                                          <p:spTgt spid="4">
                                            <p:graphicEl>
                                              <a:dgm id="{04B96DA6-760A-4A7F-A204-0061CE9FBF2D}"/>
                                            </p:graphic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
                                            <p:graphicEl>
                                              <a:dgm id="{04B96DA6-760A-4A7F-A204-0061CE9FBF2D}"/>
                                            </p:graphic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
                                            <p:graphicEl>
                                              <a:dgm id="{04B96DA6-760A-4A7F-A204-0061CE9FBF2D}"/>
                                            </p:graphicEl>
                                          </p:spTgt>
                                        </p:tgtEl>
                                        <p:attrNameLst>
                                          <p:attrName>ppt_w</p:attrName>
                                        </p:attrNameLst>
                                      </p:cBhvr>
                                      <p:tavLst>
                                        <p:tav tm="0">
                                          <p:val>
                                            <p:strVal val="#ppt_w*.05"/>
                                          </p:val>
                                        </p:tav>
                                        <p:tav tm="100000">
                                          <p:val>
                                            <p:strVal val="#ppt_w"/>
                                          </p:val>
                                        </p:tav>
                                      </p:tavLst>
                                    </p:anim>
                                    <p:anim calcmode="lin" valueType="num">
                                      <p:cBhvr>
                                        <p:cTn id="65" dur="1000" fill="hold"/>
                                        <p:tgtEl>
                                          <p:spTgt spid="4">
                                            <p:graphicEl>
                                              <a:dgm id="{04B96DA6-760A-4A7F-A204-0061CE9FBF2D}"/>
                                            </p:graphic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
                                            <p:graphicEl>
                                              <a:dgm id="{04B96DA6-760A-4A7F-A204-0061CE9FBF2D}"/>
                                            </p:graphic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
                                            <p:graphicEl>
                                              <a:dgm id="{04B96DA6-760A-4A7F-A204-0061CE9FBF2D}"/>
                                            </p:graphic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
                                            <p:graphicEl>
                                              <a:dgm id="{04B96DA6-760A-4A7F-A204-0061CE9FBF2D}"/>
                                            </p:graphic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
                                            <p:graphicEl>
                                              <a:dgm id="{04B96DA6-760A-4A7F-A204-0061CE9FBF2D}"/>
                                            </p:graphicEl>
                                          </p:spTgt>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4">
                                            <p:graphicEl>
                                              <a:dgm id="{3BD6FA6D-FDC9-4D7E-B9E4-675764E2731D}"/>
                                            </p:graphicEl>
                                          </p:spTgt>
                                        </p:tgtEl>
                                        <p:attrNameLst>
                                          <p:attrName>style.visibility</p:attrName>
                                        </p:attrNameLst>
                                      </p:cBhvr>
                                      <p:to>
                                        <p:strVal val="visible"/>
                                      </p:to>
                                    </p:set>
                                    <p:anim calcmode="lin" valueType="num">
                                      <p:cBhvr>
                                        <p:cTn id="73" dur="500" decel="50000" fill="hold">
                                          <p:stCondLst>
                                            <p:cond delay="0"/>
                                          </p:stCondLst>
                                        </p:cTn>
                                        <p:tgtEl>
                                          <p:spTgt spid="4">
                                            <p:graphicEl>
                                              <a:dgm id="{3BD6FA6D-FDC9-4D7E-B9E4-675764E2731D}"/>
                                            </p:graphic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4">
                                            <p:graphicEl>
                                              <a:dgm id="{3BD6FA6D-FDC9-4D7E-B9E4-675764E2731D}"/>
                                            </p:graphic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4">
                                            <p:graphicEl>
                                              <a:dgm id="{3BD6FA6D-FDC9-4D7E-B9E4-675764E2731D}"/>
                                            </p:graphicEl>
                                          </p:spTgt>
                                        </p:tgtEl>
                                        <p:attrNameLst>
                                          <p:attrName>ppt_w</p:attrName>
                                        </p:attrNameLst>
                                      </p:cBhvr>
                                      <p:tavLst>
                                        <p:tav tm="0">
                                          <p:val>
                                            <p:strVal val="#ppt_w*.05"/>
                                          </p:val>
                                        </p:tav>
                                        <p:tav tm="100000">
                                          <p:val>
                                            <p:strVal val="#ppt_w"/>
                                          </p:val>
                                        </p:tav>
                                      </p:tavLst>
                                    </p:anim>
                                    <p:anim calcmode="lin" valueType="num">
                                      <p:cBhvr>
                                        <p:cTn id="76" dur="1000" fill="hold"/>
                                        <p:tgtEl>
                                          <p:spTgt spid="4">
                                            <p:graphicEl>
                                              <a:dgm id="{3BD6FA6D-FDC9-4D7E-B9E4-675764E2731D}"/>
                                            </p:graphic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4">
                                            <p:graphicEl>
                                              <a:dgm id="{3BD6FA6D-FDC9-4D7E-B9E4-675764E2731D}"/>
                                            </p:graphic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4">
                                            <p:graphicEl>
                                              <a:dgm id="{3BD6FA6D-FDC9-4D7E-B9E4-675764E2731D}"/>
                                            </p:graphic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4">
                                            <p:graphicEl>
                                              <a:dgm id="{3BD6FA6D-FDC9-4D7E-B9E4-675764E2731D}"/>
                                            </p:graphic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4">
                                            <p:graphicEl>
                                              <a:dgm id="{3BD6FA6D-FDC9-4D7E-B9E4-675764E2731D}"/>
                                            </p:graphicEl>
                                          </p:spTgt>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4">
                                            <p:graphicEl>
                                              <a:dgm id="{80E36586-1E49-44B2-B9C1-72B7AE055737}"/>
                                            </p:graphicEl>
                                          </p:spTgt>
                                        </p:tgtEl>
                                        <p:attrNameLst>
                                          <p:attrName>style.visibility</p:attrName>
                                        </p:attrNameLst>
                                      </p:cBhvr>
                                      <p:to>
                                        <p:strVal val="visible"/>
                                      </p:to>
                                    </p:set>
                                    <p:anim calcmode="lin" valueType="num">
                                      <p:cBhvr>
                                        <p:cTn id="84" dur="500" decel="50000" fill="hold">
                                          <p:stCondLst>
                                            <p:cond delay="0"/>
                                          </p:stCondLst>
                                        </p:cTn>
                                        <p:tgtEl>
                                          <p:spTgt spid="4">
                                            <p:graphicEl>
                                              <a:dgm id="{80E36586-1E49-44B2-B9C1-72B7AE055737}"/>
                                            </p:graphic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4">
                                            <p:graphicEl>
                                              <a:dgm id="{80E36586-1E49-44B2-B9C1-72B7AE055737}"/>
                                            </p:graphic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4">
                                            <p:graphicEl>
                                              <a:dgm id="{80E36586-1E49-44B2-B9C1-72B7AE055737}"/>
                                            </p:graphicEl>
                                          </p:spTgt>
                                        </p:tgtEl>
                                        <p:attrNameLst>
                                          <p:attrName>ppt_w</p:attrName>
                                        </p:attrNameLst>
                                      </p:cBhvr>
                                      <p:tavLst>
                                        <p:tav tm="0">
                                          <p:val>
                                            <p:strVal val="#ppt_w*.05"/>
                                          </p:val>
                                        </p:tav>
                                        <p:tav tm="100000">
                                          <p:val>
                                            <p:strVal val="#ppt_w"/>
                                          </p:val>
                                        </p:tav>
                                      </p:tavLst>
                                    </p:anim>
                                    <p:anim calcmode="lin" valueType="num">
                                      <p:cBhvr>
                                        <p:cTn id="87" dur="1000" fill="hold"/>
                                        <p:tgtEl>
                                          <p:spTgt spid="4">
                                            <p:graphicEl>
                                              <a:dgm id="{80E36586-1E49-44B2-B9C1-72B7AE055737}"/>
                                            </p:graphic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4">
                                            <p:graphicEl>
                                              <a:dgm id="{80E36586-1E49-44B2-B9C1-72B7AE055737}"/>
                                            </p:graphic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4">
                                            <p:graphicEl>
                                              <a:dgm id="{80E36586-1E49-44B2-B9C1-72B7AE055737}"/>
                                            </p:graphic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4">
                                            <p:graphicEl>
                                              <a:dgm id="{80E36586-1E49-44B2-B9C1-72B7AE055737}"/>
                                            </p:graphic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4">
                                            <p:graphicEl>
                                              <a:dgm id="{80E36586-1E49-44B2-B9C1-72B7AE055737}"/>
                                            </p:graphicEl>
                                          </p:spTgt>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4">
                                            <p:graphicEl>
                                              <a:dgm id="{28436973-0ADD-4A29-AA92-C93D6F68DAB7}"/>
                                            </p:graphicEl>
                                          </p:spTgt>
                                        </p:tgtEl>
                                        <p:attrNameLst>
                                          <p:attrName>style.visibility</p:attrName>
                                        </p:attrNameLst>
                                      </p:cBhvr>
                                      <p:to>
                                        <p:strVal val="visible"/>
                                      </p:to>
                                    </p:set>
                                    <p:anim calcmode="lin" valueType="num">
                                      <p:cBhvr>
                                        <p:cTn id="95" dur="500" decel="50000" fill="hold">
                                          <p:stCondLst>
                                            <p:cond delay="0"/>
                                          </p:stCondLst>
                                        </p:cTn>
                                        <p:tgtEl>
                                          <p:spTgt spid="4">
                                            <p:graphicEl>
                                              <a:dgm id="{28436973-0ADD-4A29-AA92-C93D6F68DAB7}"/>
                                            </p:graphic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4">
                                            <p:graphicEl>
                                              <a:dgm id="{28436973-0ADD-4A29-AA92-C93D6F68DAB7}"/>
                                            </p:graphic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4">
                                            <p:graphicEl>
                                              <a:dgm id="{28436973-0ADD-4A29-AA92-C93D6F68DAB7}"/>
                                            </p:graphicEl>
                                          </p:spTgt>
                                        </p:tgtEl>
                                        <p:attrNameLst>
                                          <p:attrName>ppt_w</p:attrName>
                                        </p:attrNameLst>
                                      </p:cBhvr>
                                      <p:tavLst>
                                        <p:tav tm="0">
                                          <p:val>
                                            <p:strVal val="#ppt_w*.05"/>
                                          </p:val>
                                        </p:tav>
                                        <p:tav tm="100000">
                                          <p:val>
                                            <p:strVal val="#ppt_w"/>
                                          </p:val>
                                        </p:tav>
                                      </p:tavLst>
                                    </p:anim>
                                    <p:anim calcmode="lin" valueType="num">
                                      <p:cBhvr>
                                        <p:cTn id="98" dur="1000" fill="hold"/>
                                        <p:tgtEl>
                                          <p:spTgt spid="4">
                                            <p:graphicEl>
                                              <a:dgm id="{28436973-0ADD-4A29-AA92-C93D6F68DAB7}"/>
                                            </p:graphic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4">
                                            <p:graphicEl>
                                              <a:dgm id="{28436973-0ADD-4A29-AA92-C93D6F68DAB7}"/>
                                            </p:graphic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4">
                                            <p:graphicEl>
                                              <a:dgm id="{28436973-0ADD-4A29-AA92-C93D6F68DAB7}"/>
                                            </p:graphic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4">
                                            <p:graphicEl>
                                              <a:dgm id="{28436973-0ADD-4A29-AA92-C93D6F68DAB7}"/>
                                            </p:graphic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4">
                                            <p:graphicEl>
                                              <a:dgm id="{28436973-0ADD-4A29-AA92-C93D6F68DA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بخش مسکن ارزان‌قیمت</a:t>
            </a:r>
            <a:endParaRPr lang="en-US" dirty="0"/>
          </a:p>
        </p:txBody>
      </p:sp>
      <p:graphicFrame>
        <p:nvGraphicFramePr>
          <p:cNvPr id="6" name="Content Placeholder 5"/>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graphicEl>
                                              <a:dgm id="{E457179C-D2C6-4B74-8E8B-3DD924972E06}"/>
                                            </p:graphicEl>
                                          </p:spTgt>
                                        </p:tgtEl>
                                        <p:attrNameLst>
                                          <p:attrName>style.visibility</p:attrName>
                                        </p:attrNameLst>
                                      </p:cBhvr>
                                      <p:to>
                                        <p:strVal val="visible"/>
                                      </p:to>
                                    </p:set>
                                    <p:animEffect transition="in" filter="fade">
                                      <p:cBhvr>
                                        <p:cTn id="7" dur="770" decel="100000"/>
                                        <p:tgtEl>
                                          <p:spTgt spid="6">
                                            <p:graphicEl>
                                              <a:dgm id="{E457179C-D2C6-4B74-8E8B-3DD924972E06}"/>
                                            </p:graphicEl>
                                          </p:spTgt>
                                        </p:tgtEl>
                                      </p:cBhvr>
                                    </p:animEffect>
                                    <p:animScale>
                                      <p:cBhvr>
                                        <p:cTn id="8" dur="770" decel="100000"/>
                                        <p:tgtEl>
                                          <p:spTgt spid="6">
                                            <p:graphicEl>
                                              <a:dgm id="{E457179C-D2C6-4B74-8E8B-3DD924972E06}"/>
                                            </p:graphicEl>
                                          </p:spTgt>
                                        </p:tgtEl>
                                      </p:cBhvr>
                                      <p:from x="10000" y="10000"/>
                                      <p:to x="200000" y="450000"/>
                                    </p:animScale>
                                    <p:animScale>
                                      <p:cBhvr>
                                        <p:cTn id="9" dur="1230" accel="100000" fill="hold">
                                          <p:stCondLst>
                                            <p:cond delay="770"/>
                                          </p:stCondLst>
                                        </p:cTn>
                                        <p:tgtEl>
                                          <p:spTgt spid="6">
                                            <p:graphicEl>
                                              <a:dgm id="{E457179C-D2C6-4B74-8E8B-3DD924972E06}"/>
                                            </p:graphicEl>
                                          </p:spTgt>
                                        </p:tgtEl>
                                      </p:cBhvr>
                                      <p:from x="200000" y="450000"/>
                                      <p:to x="100000" y="100000"/>
                                    </p:animScale>
                                    <p:set>
                                      <p:cBhvr>
                                        <p:cTn id="10" dur="770" fill="hold"/>
                                        <p:tgtEl>
                                          <p:spTgt spid="6">
                                            <p:graphicEl>
                                              <a:dgm id="{E457179C-D2C6-4B74-8E8B-3DD924972E06}"/>
                                            </p:graphicEl>
                                          </p:spTgt>
                                        </p:tgtEl>
                                        <p:attrNameLst>
                                          <p:attrName>ppt_x</p:attrName>
                                        </p:attrNameLst>
                                      </p:cBhvr>
                                      <p:to>
                                        <p:strVal val="(0.5)"/>
                                      </p:to>
                                    </p:set>
                                    <p:anim from="(0.5)" to="(#ppt_x)" calcmode="lin" valueType="num">
                                      <p:cBhvr>
                                        <p:cTn id="11" dur="1230" accel="100000" fill="hold">
                                          <p:stCondLst>
                                            <p:cond delay="770"/>
                                          </p:stCondLst>
                                        </p:cTn>
                                        <p:tgtEl>
                                          <p:spTgt spid="6">
                                            <p:graphicEl>
                                              <a:dgm id="{E457179C-D2C6-4B74-8E8B-3DD924972E06}"/>
                                            </p:graphicEl>
                                          </p:spTgt>
                                        </p:tgtEl>
                                        <p:attrNameLst>
                                          <p:attrName>ppt_x</p:attrName>
                                        </p:attrNameLst>
                                      </p:cBhvr>
                                    </p:anim>
                                    <p:set>
                                      <p:cBhvr>
                                        <p:cTn id="12" dur="770" fill="hold"/>
                                        <p:tgtEl>
                                          <p:spTgt spid="6">
                                            <p:graphicEl>
                                              <a:dgm id="{E457179C-D2C6-4B74-8E8B-3DD924972E06}"/>
                                            </p:graphicEl>
                                          </p:spTgt>
                                        </p:tgtEl>
                                        <p:attrNameLst>
                                          <p:attrName>ppt_y</p:attrName>
                                        </p:attrNameLst>
                                      </p:cBhvr>
                                      <p:to>
                                        <p:strVal val="(#ppt_y+0.4)"/>
                                      </p:to>
                                    </p:set>
                                    <p:anim from="(#ppt_y+0.4)" to="(#ppt_y)" calcmode="lin" valueType="num">
                                      <p:cBhvr>
                                        <p:cTn id="13" dur="1230" accel="100000" fill="hold">
                                          <p:stCondLst>
                                            <p:cond delay="770"/>
                                          </p:stCondLst>
                                        </p:cTn>
                                        <p:tgtEl>
                                          <p:spTgt spid="6">
                                            <p:graphicEl>
                                              <a:dgm id="{E457179C-D2C6-4B74-8E8B-3DD924972E06}"/>
                                            </p:graphicEl>
                                          </p:spTgt>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6">
                                            <p:graphicEl>
                                              <a:dgm id="{4124547D-EEAE-4943-A7A5-BA6DD80F35C2}"/>
                                            </p:graphicEl>
                                          </p:spTgt>
                                        </p:tgtEl>
                                        <p:attrNameLst>
                                          <p:attrName>style.visibility</p:attrName>
                                        </p:attrNameLst>
                                      </p:cBhvr>
                                      <p:to>
                                        <p:strVal val="visible"/>
                                      </p:to>
                                    </p:set>
                                    <p:animEffect transition="in" filter="fade">
                                      <p:cBhvr>
                                        <p:cTn id="17" dur="770" decel="100000"/>
                                        <p:tgtEl>
                                          <p:spTgt spid="6">
                                            <p:graphicEl>
                                              <a:dgm id="{4124547D-EEAE-4943-A7A5-BA6DD80F35C2}"/>
                                            </p:graphicEl>
                                          </p:spTgt>
                                        </p:tgtEl>
                                      </p:cBhvr>
                                    </p:animEffect>
                                    <p:animScale>
                                      <p:cBhvr>
                                        <p:cTn id="18" dur="770" decel="100000"/>
                                        <p:tgtEl>
                                          <p:spTgt spid="6">
                                            <p:graphicEl>
                                              <a:dgm id="{4124547D-EEAE-4943-A7A5-BA6DD80F35C2}"/>
                                            </p:graphicEl>
                                          </p:spTgt>
                                        </p:tgtEl>
                                      </p:cBhvr>
                                      <p:from x="10000" y="10000"/>
                                      <p:to x="200000" y="450000"/>
                                    </p:animScale>
                                    <p:animScale>
                                      <p:cBhvr>
                                        <p:cTn id="19" dur="1230" accel="100000" fill="hold">
                                          <p:stCondLst>
                                            <p:cond delay="770"/>
                                          </p:stCondLst>
                                        </p:cTn>
                                        <p:tgtEl>
                                          <p:spTgt spid="6">
                                            <p:graphicEl>
                                              <a:dgm id="{4124547D-EEAE-4943-A7A5-BA6DD80F35C2}"/>
                                            </p:graphicEl>
                                          </p:spTgt>
                                        </p:tgtEl>
                                      </p:cBhvr>
                                      <p:from x="200000" y="450000"/>
                                      <p:to x="100000" y="100000"/>
                                    </p:animScale>
                                    <p:set>
                                      <p:cBhvr>
                                        <p:cTn id="20" dur="770" fill="hold"/>
                                        <p:tgtEl>
                                          <p:spTgt spid="6">
                                            <p:graphicEl>
                                              <a:dgm id="{4124547D-EEAE-4943-A7A5-BA6DD80F35C2}"/>
                                            </p:graphicEl>
                                          </p:spTgt>
                                        </p:tgtEl>
                                        <p:attrNameLst>
                                          <p:attrName>ppt_x</p:attrName>
                                        </p:attrNameLst>
                                      </p:cBhvr>
                                      <p:to>
                                        <p:strVal val="(0.5)"/>
                                      </p:to>
                                    </p:set>
                                    <p:anim from="(0.5)" to="(#ppt_x)" calcmode="lin" valueType="num">
                                      <p:cBhvr>
                                        <p:cTn id="21" dur="1230" accel="100000" fill="hold">
                                          <p:stCondLst>
                                            <p:cond delay="770"/>
                                          </p:stCondLst>
                                        </p:cTn>
                                        <p:tgtEl>
                                          <p:spTgt spid="6">
                                            <p:graphicEl>
                                              <a:dgm id="{4124547D-EEAE-4943-A7A5-BA6DD80F35C2}"/>
                                            </p:graphicEl>
                                          </p:spTgt>
                                        </p:tgtEl>
                                        <p:attrNameLst>
                                          <p:attrName>ppt_x</p:attrName>
                                        </p:attrNameLst>
                                      </p:cBhvr>
                                    </p:anim>
                                    <p:set>
                                      <p:cBhvr>
                                        <p:cTn id="22" dur="770" fill="hold"/>
                                        <p:tgtEl>
                                          <p:spTgt spid="6">
                                            <p:graphicEl>
                                              <a:dgm id="{4124547D-EEAE-4943-A7A5-BA6DD80F35C2}"/>
                                            </p:graphicEl>
                                          </p:spTgt>
                                        </p:tgtEl>
                                        <p:attrNameLst>
                                          <p:attrName>ppt_y</p:attrName>
                                        </p:attrNameLst>
                                      </p:cBhvr>
                                      <p:to>
                                        <p:strVal val="(#ppt_y+0.4)"/>
                                      </p:to>
                                    </p:set>
                                    <p:anim from="(#ppt_y+0.4)" to="(#ppt_y)" calcmode="lin" valueType="num">
                                      <p:cBhvr>
                                        <p:cTn id="23" dur="1230" accel="100000" fill="hold">
                                          <p:stCondLst>
                                            <p:cond delay="770"/>
                                          </p:stCondLst>
                                        </p:cTn>
                                        <p:tgtEl>
                                          <p:spTgt spid="6">
                                            <p:graphicEl>
                                              <a:dgm id="{4124547D-EEAE-4943-A7A5-BA6DD80F35C2}"/>
                                            </p:graphicEl>
                                          </p:spTgt>
                                        </p:tgtEl>
                                        <p:attrNameLst>
                                          <p:attrName>ppt_y</p:attrName>
                                        </p:attrNameLst>
                                      </p:cBhvr>
                                    </p:anim>
                                  </p:childTnLst>
                                </p:cTn>
                              </p:par>
                            </p:childTnLst>
                          </p:cTn>
                        </p:par>
                        <p:par>
                          <p:cTn id="24" fill="hold">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6">
                                            <p:graphicEl>
                                              <a:dgm id="{A938E31B-DDA5-4402-81E1-824BC7FD1B8E}"/>
                                            </p:graphicEl>
                                          </p:spTgt>
                                        </p:tgtEl>
                                        <p:attrNameLst>
                                          <p:attrName>style.visibility</p:attrName>
                                        </p:attrNameLst>
                                      </p:cBhvr>
                                      <p:to>
                                        <p:strVal val="visible"/>
                                      </p:to>
                                    </p:set>
                                    <p:animEffect transition="in" filter="fade">
                                      <p:cBhvr>
                                        <p:cTn id="27" dur="770" decel="100000"/>
                                        <p:tgtEl>
                                          <p:spTgt spid="6">
                                            <p:graphicEl>
                                              <a:dgm id="{A938E31B-DDA5-4402-81E1-824BC7FD1B8E}"/>
                                            </p:graphicEl>
                                          </p:spTgt>
                                        </p:tgtEl>
                                      </p:cBhvr>
                                    </p:animEffect>
                                    <p:animScale>
                                      <p:cBhvr>
                                        <p:cTn id="28" dur="770" decel="100000"/>
                                        <p:tgtEl>
                                          <p:spTgt spid="6">
                                            <p:graphicEl>
                                              <a:dgm id="{A938E31B-DDA5-4402-81E1-824BC7FD1B8E}"/>
                                            </p:graphicEl>
                                          </p:spTgt>
                                        </p:tgtEl>
                                      </p:cBhvr>
                                      <p:from x="10000" y="10000"/>
                                      <p:to x="200000" y="450000"/>
                                    </p:animScale>
                                    <p:animScale>
                                      <p:cBhvr>
                                        <p:cTn id="29" dur="1230" accel="100000" fill="hold">
                                          <p:stCondLst>
                                            <p:cond delay="770"/>
                                          </p:stCondLst>
                                        </p:cTn>
                                        <p:tgtEl>
                                          <p:spTgt spid="6">
                                            <p:graphicEl>
                                              <a:dgm id="{A938E31B-DDA5-4402-81E1-824BC7FD1B8E}"/>
                                            </p:graphicEl>
                                          </p:spTgt>
                                        </p:tgtEl>
                                      </p:cBhvr>
                                      <p:from x="200000" y="450000"/>
                                      <p:to x="100000" y="100000"/>
                                    </p:animScale>
                                    <p:set>
                                      <p:cBhvr>
                                        <p:cTn id="30" dur="770" fill="hold"/>
                                        <p:tgtEl>
                                          <p:spTgt spid="6">
                                            <p:graphicEl>
                                              <a:dgm id="{A938E31B-DDA5-4402-81E1-824BC7FD1B8E}"/>
                                            </p:graphicEl>
                                          </p:spTgt>
                                        </p:tgtEl>
                                        <p:attrNameLst>
                                          <p:attrName>ppt_x</p:attrName>
                                        </p:attrNameLst>
                                      </p:cBhvr>
                                      <p:to>
                                        <p:strVal val="(0.5)"/>
                                      </p:to>
                                    </p:set>
                                    <p:anim from="(0.5)" to="(#ppt_x)" calcmode="lin" valueType="num">
                                      <p:cBhvr>
                                        <p:cTn id="31" dur="1230" accel="100000" fill="hold">
                                          <p:stCondLst>
                                            <p:cond delay="770"/>
                                          </p:stCondLst>
                                        </p:cTn>
                                        <p:tgtEl>
                                          <p:spTgt spid="6">
                                            <p:graphicEl>
                                              <a:dgm id="{A938E31B-DDA5-4402-81E1-824BC7FD1B8E}"/>
                                            </p:graphicEl>
                                          </p:spTgt>
                                        </p:tgtEl>
                                        <p:attrNameLst>
                                          <p:attrName>ppt_x</p:attrName>
                                        </p:attrNameLst>
                                      </p:cBhvr>
                                    </p:anim>
                                    <p:set>
                                      <p:cBhvr>
                                        <p:cTn id="32" dur="770" fill="hold"/>
                                        <p:tgtEl>
                                          <p:spTgt spid="6">
                                            <p:graphicEl>
                                              <a:dgm id="{A938E31B-DDA5-4402-81E1-824BC7FD1B8E}"/>
                                            </p:graphicEl>
                                          </p:spTgt>
                                        </p:tgtEl>
                                        <p:attrNameLst>
                                          <p:attrName>ppt_y</p:attrName>
                                        </p:attrNameLst>
                                      </p:cBhvr>
                                      <p:to>
                                        <p:strVal val="(#ppt_y+0.4)"/>
                                      </p:to>
                                    </p:set>
                                    <p:anim from="(#ppt_y+0.4)" to="(#ppt_y)" calcmode="lin" valueType="num">
                                      <p:cBhvr>
                                        <p:cTn id="33" dur="1230" accel="100000" fill="hold">
                                          <p:stCondLst>
                                            <p:cond delay="770"/>
                                          </p:stCondLst>
                                        </p:cTn>
                                        <p:tgtEl>
                                          <p:spTgt spid="6">
                                            <p:graphicEl>
                                              <a:dgm id="{A938E31B-DDA5-4402-81E1-824BC7FD1B8E}"/>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ویژگی‌های مسکن مهر</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graphicEl>
                                              <a:dgm id="{B499B754-0D7A-48C2-93B3-BE633AECE8E0}"/>
                                            </p:graphicEl>
                                          </p:spTgt>
                                        </p:tgtEl>
                                        <p:attrNameLst>
                                          <p:attrName>style.visibility</p:attrName>
                                        </p:attrNameLst>
                                      </p:cBhvr>
                                      <p:to>
                                        <p:strVal val="visible"/>
                                      </p:to>
                                    </p:set>
                                    <p:animEffect transition="in" filter="fade">
                                      <p:cBhvr>
                                        <p:cTn id="7" dur="800" decel="100000"/>
                                        <p:tgtEl>
                                          <p:spTgt spid="4">
                                            <p:graphicEl>
                                              <a:dgm id="{B499B754-0D7A-48C2-93B3-BE633AECE8E0}"/>
                                            </p:graphicEl>
                                          </p:spTgt>
                                        </p:tgtEl>
                                      </p:cBhvr>
                                    </p:animEffect>
                                    <p:anim calcmode="lin" valueType="num">
                                      <p:cBhvr>
                                        <p:cTn id="8" dur="800" decel="100000" fill="hold"/>
                                        <p:tgtEl>
                                          <p:spTgt spid="4">
                                            <p:graphicEl>
                                              <a:dgm id="{B499B754-0D7A-48C2-93B3-BE633AECE8E0}"/>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graphicEl>
                                              <a:dgm id="{B499B754-0D7A-48C2-93B3-BE633AECE8E0}"/>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graphicEl>
                                              <a:dgm id="{B499B754-0D7A-48C2-93B3-BE633AECE8E0}"/>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graphicEl>
                                              <a:dgm id="{B499B754-0D7A-48C2-93B3-BE633AECE8E0}"/>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graphicEl>
                                              <a:dgm id="{B499B754-0D7A-48C2-93B3-BE633AECE8E0}"/>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
                                            <p:graphicEl>
                                              <a:dgm id="{8C5C0589-C671-42E4-A1FB-78AB21A3320D}"/>
                                            </p:graphicEl>
                                          </p:spTgt>
                                        </p:tgtEl>
                                        <p:attrNameLst>
                                          <p:attrName>style.visibility</p:attrName>
                                        </p:attrNameLst>
                                      </p:cBhvr>
                                      <p:to>
                                        <p:strVal val="visible"/>
                                      </p:to>
                                    </p:set>
                                    <p:animEffect transition="in" filter="fade">
                                      <p:cBhvr>
                                        <p:cTn id="17" dur="800" decel="100000"/>
                                        <p:tgtEl>
                                          <p:spTgt spid="4">
                                            <p:graphicEl>
                                              <a:dgm id="{8C5C0589-C671-42E4-A1FB-78AB21A3320D}"/>
                                            </p:graphicEl>
                                          </p:spTgt>
                                        </p:tgtEl>
                                      </p:cBhvr>
                                    </p:animEffect>
                                    <p:anim calcmode="lin" valueType="num">
                                      <p:cBhvr>
                                        <p:cTn id="18" dur="800" decel="100000" fill="hold"/>
                                        <p:tgtEl>
                                          <p:spTgt spid="4">
                                            <p:graphicEl>
                                              <a:dgm id="{8C5C0589-C671-42E4-A1FB-78AB21A3320D}"/>
                                            </p:graphicEl>
                                          </p:spTgt>
                                        </p:tgtEl>
                                        <p:attrNameLst>
                                          <p:attrName>style.rotation</p:attrName>
                                        </p:attrNameLst>
                                      </p:cBhvr>
                                      <p:tavLst>
                                        <p:tav tm="0">
                                          <p:val>
                                            <p:fltVal val="-90"/>
                                          </p:val>
                                        </p:tav>
                                        <p:tav tm="100000">
                                          <p:val>
                                            <p:fltVal val="0"/>
                                          </p:val>
                                        </p:tav>
                                      </p:tavLst>
                                    </p:anim>
                                    <p:anim calcmode="lin" valueType="num">
                                      <p:cBhvr>
                                        <p:cTn id="19" dur="800" decel="100000" fill="hold"/>
                                        <p:tgtEl>
                                          <p:spTgt spid="4">
                                            <p:graphicEl>
                                              <a:dgm id="{8C5C0589-C671-42E4-A1FB-78AB21A3320D}"/>
                                            </p:graphic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graphicEl>
                                              <a:dgm id="{8C5C0589-C671-42E4-A1FB-78AB21A3320D}"/>
                                            </p:graphic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graphicEl>
                                              <a:dgm id="{8C5C0589-C671-42E4-A1FB-78AB21A3320D}"/>
                                            </p:graphic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graphicEl>
                                              <a:dgm id="{8C5C0589-C671-42E4-A1FB-78AB21A3320D}"/>
                                            </p:graphic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
                                            <p:graphicEl>
                                              <a:dgm id="{77B4C015-A686-4FC7-8200-9E9A318079C4}"/>
                                            </p:graphicEl>
                                          </p:spTgt>
                                        </p:tgtEl>
                                        <p:attrNameLst>
                                          <p:attrName>style.visibility</p:attrName>
                                        </p:attrNameLst>
                                      </p:cBhvr>
                                      <p:to>
                                        <p:strVal val="visible"/>
                                      </p:to>
                                    </p:set>
                                    <p:animEffect transition="in" filter="fade">
                                      <p:cBhvr>
                                        <p:cTn id="27" dur="800" decel="100000"/>
                                        <p:tgtEl>
                                          <p:spTgt spid="4">
                                            <p:graphicEl>
                                              <a:dgm id="{77B4C015-A686-4FC7-8200-9E9A318079C4}"/>
                                            </p:graphicEl>
                                          </p:spTgt>
                                        </p:tgtEl>
                                      </p:cBhvr>
                                    </p:animEffect>
                                    <p:anim calcmode="lin" valueType="num">
                                      <p:cBhvr>
                                        <p:cTn id="28" dur="800" decel="100000" fill="hold"/>
                                        <p:tgtEl>
                                          <p:spTgt spid="4">
                                            <p:graphicEl>
                                              <a:dgm id="{77B4C015-A686-4FC7-8200-9E9A318079C4}"/>
                                            </p:graphicEl>
                                          </p:spTgt>
                                        </p:tgtEl>
                                        <p:attrNameLst>
                                          <p:attrName>style.rotation</p:attrName>
                                        </p:attrNameLst>
                                      </p:cBhvr>
                                      <p:tavLst>
                                        <p:tav tm="0">
                                          <p:val>
                                            <p:fltVal val="-90"/>
                                          </p:val>
                                        </p:tav>
                                        <p:tav tm="100000">
                                          <p:val>
                                            <p:fltVal val="0"/>
                                          </p:val>
                                        </p:tav>
                                      </p:tavLst>
                                    </p:anim>
                                    <p:anim calcmode="lin" valueType="num">
                                      <p:cBhvr>
                                        <p:cTn id="29" dur="800" decel="100000" fill="hold"/>
                                        <p:tgtEl>
                                          <p:spTgt spid="4">
                                            <p:graphicEl>
                                              <a:dgm id="{77B4C015-A686-4FC7-8200-9E9A318079C4}"/>
                                            </p:graphic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
                                            <p:graphicEl>
                                              <a:dgm id="{77B4C015-A686-4FC7-8200-9E9A318079C4}"/>
                                            </p:graphic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
                                            <p:graphicEl>
                                              <a:dgm id="{77B4C015-A686-4FC7-8200-9E9A318079C4}"/>
                                            </p:graphic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
                                            <p:graphicEl>
                                              <a:dgm id="{77B4C015-A686-4FC7-8200-9E9A318079C4}"/>
                                            </p:graphic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
                                            <p:graphicEl>
                                              <a:dgm id="{966D91BB-43C2-484B-99E6-10B0F8502088}"/>
                                            </p:graphicEl>
                                          </p:spTgt>
                                        </p:tgtEl>
                                        <p:attrNameLst>
                                          <p:attrName>style.visibility</p:attrName>
                                        </p:attrNameLst>
                                      </p:cBhvr>
                                      <p:to>
                                        <p:strVal val="visible"/>
                                      </p:to>
                                    </p:set>
                                    <p:animEffect transition="in" filter="fade">
                                      <p:cBhvr>
                                        <p:cTn id="37" dur="800" decel="100000"/>
                                        <p:tgtEl>
                                          <p:spTgt spid="4">
                                            <p:graphicEl>
                                              <a:dgm id="{966D91BB-43C2-484B-99E6-10B0F8502088}"/>
                                            </p:graphicEl>
                                          </p:spTgt>
                                        </p:tgtEl>
                                      </p:cBhvr>
                                    </p:animEffect>
                                    <p:anim calcmode="lin" valueType="num">
                                      <p:cBhvr>
                                        <p:cTn id="38" dur="800" decel="100000" fill="hold"/>
                                        <p:tgtEl>
                                          <p:spTgt spid="4">
                                            <p:graphicEl>
                                              <a:dgm id="{966D91BB-43C2-484B-99E6-10B0F8502088}"/>
                                            </p:graphicEl>
                                          </p:spTgt>
                                        </p:tgtEl>
                                        <p:attrNameLst>
                                          <p:attrName>style.rotation</p:attrName>
                                        </p:attrNameLst>
                                      </p:cBhvr>
                                      <p:tavLst>
                                        <p:tav tm="0">
                                          <p:val>
                                            <p:fltVal val="-90"/>
                                          </p:val>
                                        </p:tav>
                                        <p:tav tm="100000">
                                          <p:val>
                                            <p:fltVal val="0"/>
                                          </p:val>
                                        </p:tav>
                                      </p:tavLst>
                                    </p:anim>
                                    <p:anim calcmode="lin" valueType="num">
                                      <p:cBhvr>
                                        <p:cTn id="39" dur="800" decel="100000" fill="hold"/>
                                        <p:tgtEl>
                                          <p:spTgt spid="4">
                                            <p:graphicEl>
                                              <a:dgm id="{966D91BB-43C2-484B-99E6-10B0F8502088}"/>
                                            </p:graphic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
                                            <p:graphicEl>
                                              <a:dgm id="{966D91BB-43C2-484B-99E6-10B0F8502088}"/>
                                            </p:graphic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graphicEl>
                                              <a:dgm id="{966D91BB-43C2-484B-99E6-10B0F8502088}"/>
                                            </p:graphic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graphicEl>
                                              <a:dgm id="{966D91BB-43C2-484B-99E6-10B0F8502088}"/>
                                            </p:graphic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
                                            <p:graphicEl>
                                              <a:dgm id="{7C5DDC65-309B-4EA4-BCE7-F82E668ED226}"/>
                                            </p:graphicEl>
                                          </p:spTgt>
                                        </p:tgtEl>
                                        <p:attrNameLst>
                                          <p:attrName>style.visibility</p:attrName>
                                        </p:attrNameLst>
                                      </p:cBhvr>
                                      <p:to>
                                        <p:strVal val="visible"/>
                                      </p:to>
                                    </p:set>
                                    <p:animEffect transition="in" filter="fade">
                                      <p:cBhvr>
                                        <p:cTn id="47" dur="800" decel="100000"/>
                                        <p:tgtEl>
                                          <p:spTgt spid="4">
                                            <p:graphicEl>
                                              <a:dgm id="{7C5DDC65-309B-4EA4-BCE7-F82E668ED226}"/>
                                            </p:graphicEl>
                                          </p:spTgt>
                                        </p:tgtEl>
                                      </p:cBhvr>
                                    </p:animEffect>
                                    <p:anim calcmode="lin" valueType="num">
                                      <p:cBhvr>
                                        <p:cTn id="48" dur="800" decel="100000" fill="hold"/>
                                        <p:tgtEl>
                                          <p:spTgt spid="4">
                                            <p:graphicEl>
                                              <a:dgm id="{7C5DDC65-309B-4EA4-BCE7-F82E668ED226}"/>
                                            </p:graphicEl>
                                          </p:spTgt>
                                        </p:tgtEl>
                                        <p:attrNameLst>
                                          <p:attrName>style.rotation</p:attrName>
                                        </p:attrNameLst>
                                      </p:cBhvr>
                                      <p:tavLst>
                                        <p:tav tm="0">
                                          <p:val>
                                            <p:fltVal val="-90"/>
                                          </p:val>
                                        </p:tav>
                                        <p:tav tm="100000">
                                          <p:val>
                                            <p:fltVal val="0"/>
                                          </p:val>
                                        </p:tav>
                                      </p:tavLst>
                                    </p:anim>
                                    <p:anim calcmode="lin" valueType="num">
                                      <p:cBhvr>
                                        <p:cTn id="49" dur="800" decel="100000" fill="hold"/>
                                        <p:tgtEl>
                                          <p:spTgt spid="4">
                                            <p:graphicEl>
                                              <a:dgm id="{7C5DDC65-309B-4EA4-BCE7-F82E668ED226}"/>
                                            </p:graphic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
                                            <p:graphicEl>
                                              <a:dgm id="{7C5DDC65-309B-4EA4-BCE7-F82E668ED226}"/>
                                            </p:graphic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
                                            <p:graphicEl>
                                              <a:dgm id="{7C5DDC65-309B-4EA4-BCE7-F82E668ED226}"/>
                                            </p:graphic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
                                            <p:graphicEl>
                                              <a:dgm id="{7C5DDC65-309B-4EA4-BCE7-F82E668ED226}"/>
                                            </p:graphic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4">
                                            <p:graphicEl>
                                              <a:dgm id="{E36B370E-81D6-4A7D-BDED-07B492D6367A}"/>
                                            </p:graphicEl>
                                          </p:spTgt>
                                        </p:tgtEl>
                                        <p:attrNameLst>
                                          <p:attrName>style.visibility</p:attrName>
                                        </p:attrNameLst>
                                      </p:cBhvr>
                                      <p:to>
                                        <p:strVal val="visible"/>
                                      </p:to>
                                    </p:set>
                                    <p:animEffect transition="in" filter="fade">
                                      <p:cBhvr>
                                        <p:cTn id="57" dur="800" decel="100000"/>
                                        <p:tgtEl>
                                          <p:spTgt spid="4">
                                            <p:graphicEl>
                                              <a:dgm id="{E36B370E-81D6-4A7D-BDED-07B492D6367A}"/>
                                            </p:graphicEl>
                                          </p:spTgt>
                                        </p:tgtEl>
                                      </p:cBhvr>
                                    </p:animEffect>
                                    <p:anim calcmode="lin" valueType="num">
                                      <p:cBhvr>
                                        <p:cTn id="58" dur="800" decel="100000" fill="hold"/>
                                        <p:tgtEl>
                                          <p:spTgt spid="4">
                                            <p:graphicEl>
                                              <a:dgm id="{E36B370E-81D6-4A7D-BDED-07B492D6367A}"/>
                                            </p:graphicEl>
                                          </p:spTgt>
                                        </p:tgtEl>
                                        <p:attrNameLst>
                                          <p:attrName>style.rotation</p:attrName>
                                        </p:attrNameLst>
                                      </p:cBhvr>
                                      <p:tavLst>
                                        <p:tav tm="0">
                                          <p:val>
                                            <p:fltVal val="-90"/>
                                          </p:val>
                                        </p:tav>
                                        <p:tav tm="100000">
                                          <p:val>
                                            <p:fltVal val="0"/>
                                          </p:val>
                                        </p:tav>
                                      </p:tavLst>
                                    </p:anim>
                                    <p:anim calcmode="lin" valueType="num">
                                      <p:cBhvr>
                                        <p:cTn id="59" dur="800" decel="100000" fill="hold"/>
                                        <p:tgtEl>
                                          <p:spTgt spid="4">
                                            <p:graphicEl>
                                              <a:dgm id="{E36B370E-81D6-4A7D-BDED-07B492D6367A}"/>
                                            </p:graphic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4">
                                            <p:graphicEl>
                                              <a:dgm id="{E36B370E-81D6-4A7D-BDED-07B492D6367A}"/>
                                            </p:graphic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
                                            <p:graphicEl>
                                              <a:dgm id="{E36B370E-81D6-4A7D-BDED-07B492D6367A}"/>
                                            </p:graphic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
                                            <p:graphicEl>
                                              <a:dgm id="{E36B370E-81D6-4A7D-BDED-07B492D6367A}"/>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عوامل رکود در بازار مسکن ارزان‌قیمت</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الگوی پیشنهادی برای رونق بازار مسکن</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648200"/>
            <a:ext cx="8183880" cy="1051560"/>
          </a:xfrm>
        </p:spPr>
        <p:txBody>
          <a:bodyPr/>
          <a:lstStyle/>
          <a:p>
            <a:pPr algn="ctr"/>
            <a:r>
              <a:rPr lang="fa-IR" dirty="0" smtClean="0"/>
              <a:t>شركت ساختمان اصفهان</a:t>
            </a:r>
            <a:endParaRPr lang="en-US" dirty="0"/>
          </a:p>
        </p:txBody>
      </p:sp>
      <p:pic>
        <p:nvPicPr>
          <p:cNvPr id="1026" name="Picture 2"/>
          <p:cNvPicPr>
            <a:picLocks noChangeAspect="1" noChangeArrowheads="1"/>
          </p:cNvPicPr>
          <p:nvPr/>
        </p:nvPicPr>
        <p:blipFill>
          <a:blip r:embed="rId2" cstate="print"/>
          <a:srcRect l="31156" t="33727" r="30011" b="35711"/>
          <a:stretch>
            <a:fillRect/>
          </a:stretch>
        </p:blipFill>
        <p:spPr bwMode="auto">
          <a:xfrm>
            <a:off x="762000" y="1066800"/>
            <a:ext cx="75438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828800"/>
          </a:xfrm>
        </p:spPr>
        <p:txBody>
          <a:bodyPr>
            <a:prstTxWarp prst="textPlain">
              <a:avLst/>
            </a:prstTxWarp>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7200" dirty="0" smtClean="0">
                <a:ln/>
                <a:solidFill>
                  <a:srgbClr val="00B0F0"/>
                </a:solidFill>
                <a:effectLst/>
                <a:cs typeface="B Bardiya" pitchFamily="2" charset="-78"/>
              </a:rPr>
              <a:t>روش‌های نوین تأمین مالی</a:t>
            </a:r>
            <a:endParaRPr lang="fa-IR" sz="7200" dirty="0">
              <a:ln/>
              <a:solidFill>
                <a:srgbClr val="00B0F0"/>
              </a:solidFill>
              <a:effectLst/>
              <a:cs typeface="B Bardiya" pitchFamily="2" charset="-78"/>
            </a:endParaRPr>
          </a:p>
        </p:txBody>
      </p:sp>
      <p:sp>
        <p:nvSpPr>
          <p:cNvPr id="4" name="TextBox 3"/>
          <p:cNvSpPr txBox="1"/>
          <p:nvPr/>
        </p:nvSpPr>
        <p:spPr>
          <a:xfrm>
            <a:off x="533400" y="3429000"/>
            <a:ext cx="7772400" cy="1723549"/>
          </a:xfrm>
          <a:prstGeom prst="rect">
            <a:avLst/>
          </a:prstGeom>
          <a:noFill/>
        </p:spPr>
        <p:txBody>
          <a:bodyPr wrap="square" rtlCol="1">
            <a:spAutoFit/>
          </a:bodyPr>
          <a:lstStyle/>
          <a:p>
            <a:pPr algn="ctr" rtl="1"/>
            <a:r>
              <a:rPr lang="fa-I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 AriaA"/>
                <a:cs typeface="B Elham" pitchFamily="2" charset="-78"/>
              </a:rPr>
              <a:t>بازار سرمایه در مقابل بازار پول</a:t>
            </a:r>
          </a:p>
          <a:p>
            <a:pPr algn="ctr" rtl="1"/>
            <a:endPar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 AriaA"/>
              <a:cs typeface="B Elham" pitchFamily="2" charset="-78"/>
            </a:endParaRPr>
          </a:p>
          <a:p>
            <a:pPr algn="ctr" rtl="1"/>
            <a:endParaRPr lang="fa-I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 AriaA"/>
              <a:cs typeface="B Elham" pitchFamily="2" charset="-78"/>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بازارهای مالی</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ormAutofit/>
          </a:bodyPr>
          <a:lstStyle>
            <a:extLst/>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روش‌های تأمین مالی</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5" name="Content Placeholder 4"/>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ormAutofit/>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بده-بستان مزایای روش‌های تأمین مالی </a:t>
            </a:r>
            <a:endPar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5" name="Content Placeholder 4"/>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02920" y="5120640"/>
            <a:ext cx="8183880" cy="1051560"/>
          </a:xfrm>
        </p:spPr>
        <p:txBody>
          <a:bodyPr anchor="ctr" anchorCtr="0">
            <a:normAutofit/>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مزایای روش‌های مبتنی بر بدهی</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5" name="Content Placeholder 4"/>
          <p:cNvGraphicFramePr>
            <a:graphicFrameLocks noGrp="1"/>
          </p:cNvGraphicFramePr>
          <p:nvPr>
            <p:ph idx="1"/>
          </p:nvPr>
        </p:nvGraphicFramePr>
        <p:xfrm>
          <a:off x="685800" y="4572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02920" y="5181600"/>
            <a:ext cx="8183880" cy="1051560"/>
          </a:xfrm>
        </p:spPr>
        <p:txBody>
          <a:bodyPr anchor="ctr" anchorCtr="0">
            <a:normAutofit/>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معایب روش‌های مبتنی بر بدهی</a:t>
            </a:r>
            <a:endPar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5" name="Content Placeholder 4"/>
          <p:cNvGraphicFramePr>
            <a:graphicFrameLocks noGrp="1"/>
          </p:cNvGraphicFramePr>
          <p:nvPr>
            <p:ph idx="1"/>
          </p:nvPr>
        </p:nvGraphicFramePr>
        <p:xfrm>
          <a:off x="685800" y="4572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02920" y="5181600"/>
            <a:ext cx="8183880" cy="1051560"/>
          </a:xfrm>
        </p:spPr>
        <p:txBody>
          <a:bodyPr anchor="ctr" anchorCtr="0">
            <a:normAutofit/>
          </a:bodyPr>
          <a:lstStyle>
            <a:extLst/>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مزایای روش‌های مبتنی بر سرمایه</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5" name="Content Placeholder 4"/>
          <p:cNvGraphicFramePr>
            <a:graphicFrameLocks noGrp="1"/>
          </p:cNvGraphicFramePr>
          <p:nvPr>
            <p:ph idx="1"/>
          </p:nvPr>
        </p:nvGraphicFramePr>
        <p:xfrm>
          <a:off x="609600" y="5334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02920" y="5196840"/>
            <a:ext cx="8183880" cy="1051560"/>
          </a:xfrm>
        </p:spPr>
        <p:txBody>
          <a:bodyPr anchor="ctr" anchorCtr="0">
            <a:normAutofit/>
          </a:bodyPr>
          <a:lstStyle>
            <a:extLst/>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معایب روش‌های مبتنی بر سرمایه</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5" name="Content Placeholder 4"/>
          <p:cNvGraphicFramePr>
            <a:graphicFrameLocks noGrp="1"/>
          </p:cNvGraphicFramePr>
          <p:nvPr>
            <p:ph idx="1"/>
          </p:nvPr>
        </p:nvGraphicFramePr>
        <p:xfrm>
          <a:off x="609600" y="5334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ormAutofit/>
          </a:bodyPr>
          <a:lstStyle>
            <a:extLst/>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 مبتنی بر بدهی</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5" name="Content Placeholder 4"/>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 مبتنی بر بدهی</a:t>
            </a:r>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24400"/>
            <a:ext cx="8183880" cy="1051560"/>
          </a:xfrm>
        </p:spPr>
        <p:txBody>
          <a:bodyPr/>
          <a:lstStyle/>
          <a:p>
            <a:pPr algn="ctr"/>
            <a:r>
              <a:rPr lang="fa-IR" dirty="0" smtClean="0"/>
              <a:t>شركت توريستي و رفاهي آبادگران ايران</a:t>
            </a:r>
            <a:endParaRPr lang="en-US" dirty="0"/>
          </a:p>
        </p:txBody>
      </p:sp>
      <p:pic>
        <p:nvPicPr>
          <p:cNvPr id="8194" name="Picture 2"/>
          <p:cNvPicPr>
            <a:picLocks noChangeAspect="1" noChangeArrowheads="1"/>
          </p:cNvPicPr>
          <p:nvPr/>
        </p:nvPicPr>
        <p:blipFill>
          <a:blip r:embed="rId2" cstate="print"/>
          <a:srcRect l="10588" t="32292" r="51765" b="39583"/>
          <a:stretch>
            <a:fillRect/>
          </a:stretch>
        </p:blipFill>
        <p:spPr bwMode="auto">
          <a:xfrm>
            <a:off x="719667" y="1143000"/>
            <a:ext cx="7586133"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 مبتنی بر بدهی</a:t>
            </a:r>
            <a:endParaRPr lang="fa-IR" dirty="0"/>
          </a:p>
        </p:txBody>
      </p:sp>
      <p:graphicFrame>
        <p:nvGraphicFramePr>
          <p:cNvPr id="4" name="Content Placeholder 3"/>
          <p:cNvGraphicFramePr>
            <a:graphicFrameLocks noGrp="1"/>
          </p:cNvGraphicFramePr>
          <p:nvPr>
            <p:ph idx="1"/>
          </p:nvPr>
        </p:nvGraphicFramePr>
        <p:xfrm>
          <a:off x="502920" y="530352"/>
          <a:ext cx="8183880" cy="4803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0" y="5120640"/>
            <a:ext cx="8183880" cy="1051560"/>
          </a:xfrm>
        </p:spPr>
        <p:txBody>
          <a:bodyPr anchor="ctr" anchorCtr="0">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روش‌های تأمین مالی ساختاریافته</a:t>
            </a:r>
            <a:endPar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6" name="Content Placeholder 5"/>
          <p:cNvGraphicFramePr>
            <a:graphicFrameLocks noGrp="1"/>
          </p:cNvGraphicFramePr>
          <p:nvPr>
            <p:ph idx="1"/>
          </p:nvPr>
        </p:nvGraphicFramePr>
        <p:xfrm>
          <a:off x="914400" y="914400"/>
          <a:ext cx="7467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وام سندیکایی</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تبدیل به اوراق بهادار کردن</a:t>
            </a:r>
            <a:endPar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تأمین مالی پروژه</a:t>
            </a:r>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chorCtr="0">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ابزارهای مبتنی بر سرمایه</a:t>
            </a:r>
          </a:p>
        </p:txBody>
      </p:sp>
      <p:graphicFrame>
        <p:nvGraphicFramePr>
          <p:cNvPr id="6" name="Content Placeholder 5"/>
          <p:cNvGraphicFramePr>
            <a:graphicFrameLocks noGrp="1"/>
          </p:cNvGraphicFramePr>
          <p:nvPr>
            <p:ph idx="1"/>
          </p:nvPr>
        </p:nvGraphicFramePr>
        <p:xfrm>
          <a:off x="762000" y="685800"/>
          <a:ext cx="7467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graphicEl>
                                              <a:dgm id="{3D2FE4F3-5EF1-4D89-909E-AD40AC62D35B}"/>
                                            </p:graphicEl>
                                          </p:spTgt>
                                        </p:tgtEl>
                                        <p:attrNameLst>
                                          <p:attrName>style.visibility</p:attrName>
                                        </p:attrNameLst>
                                      </p:cBhvr>
                                      <p:to>
                                        <p:strVal val="visible"/>
                                      </p:to>
                                    </p:set>
                                    <p:anim calcmode="lin" valueType="num">
                                      <p:cBhvr>
                                        <p:cTn id="7" dur="1000" fill="hold"/>
                                        <p:tgtEl>
                                          <p:spTgt spid="6">
                                            <p:graphicEl>
                                              <a:dgm id="{3D2FE4F3-5EF1-4D89-909E-AD40AC62D35B}"/>
                                            </p:graphicEl>
                                          </p:spTgt>
                                        </p:tgtEl>
                                        <p:attrNameLst>
                                          <p:attrName>ppt_w</p:attrName>
                                        </p:attrNameLst>
                                      </p:cBhvr>
                                      <p:tavLst>
                                        <p:tav tm="0">
                                          <p:val>
                                            <p:strVal val="#ppt_w+.3"/>
                                          </p:val>
                                        </p:tav>
                                        <p:tav tm="100000">
                                          <p:val>
                                            <p:strVal val="#ppt_w"/>
                                          </p:val>
                                        </p:tav>
                                      </p:tavLst>
                                    </p:anim>
                                    <p:anim calcmode="lin" valueType="num">
                                      <p:cBhvr>
                                        <p:cTn id="8" dur="1000" fill="hold"/>
                                        <p:tgtEl>
                                          <p:spTgt spid="6">
                                            <p:graphicEl>
                                              <a:dgm id="{3D2FE4F3-5EF1-4D89-909E-AD40AC62D35B}"/>
                                            </p:graphicEl>
                                          </p:spTgt>
                                        </p:tgtEl>
                                        <p:attrNameLst>
                                          <p:attrName>ppt_h</p:attrName>
                                        </p:attrNameLst>
                                      </p:cBhvr>
                                      <p:tavLst>
                                        <p:tav tm="0">
                                          <p:val>
                                            <p:strVal val="#ppt_h"/>
                                          </p:val>
                                        </p:tav>
                                        <p:tav tm="100000">
                                          <p:val>
                                            <p:strVal val="#ppt_h"/>
                                          </p:val>
                                        </p:tav>
                                      </p:tavLst>
                                    </p:anim>
                                    <p:animEffect transition="in" filter="fade">
                                      <p:cBhvr>
                                        <p:cTn id="9" dur="1000"/>
                                        <p:tgtEl>
                                          <p:spTgt spid="6">
                                            <p:graphicEl>
                                              <a:dgm id="{3D2FE4F3-5EF1-4D89-909E-AD40AC62D35B}"/>
                                            </p:graphic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
                                            <p:graphicEl>
                                              <a:dgm id="{AE2DEBFF-C5EA-439F-B497-06C32C66E492}"/>
                                            </p:graphicEl>
                                          </p:spTgt>
                                        </p:tgtEl>
                                        <p:attrNameLst>
                                          <p:attrName>style.visibility</p:attrName>
                                        </p:attrNameLst>
                                      </p:cBhvr>
                                      <p:to>
                                        <p:strVal val="visible"/>
                                      </p:to>
                                    </p:set>
                                    <p:anim calcmode="lin" valueType="num">
                                      <p:cBhvr>
                                        <p:cTn id="13" dur="1000" fill="hold"/>
                                        <p:tgtEl>
                                          <p:spTgt spid="6">
                                            <p:graphicEl>
                                              <a:dgm id="{AE2DEBFF-C5EA-439F-B497-06C32C66E492}"/>
                                            </p:graphicEl>
                                          </p:spTgt>
                                        </p:tgtEl>
                                        <p:attrNameLst>
                                          <p:attrName>ppt_w</p:attrName>
                                        </p:attrNameLst>
                                      </p:cBhvr>
                                      <p:tavLst>
                                        <p:tav tm="0">
                                          <p:val>
                                            <p:strVal val="#ppt_w+.3"/>
                                          </p:val>
                                        </p:tav>
                                        <p:tav tm="100000">
                                          <p:val>
                                            <p:strVal val="#ppt_w"/>
                                          </p:val>
                                        </p:tav>
                                      </p:tavLst>
                                    </p:anim>
                                    <p:anim calcmode="lin" valueType="num">
                                      <p:cBhvr>
                                        <p:cTn id="14" dur="1000" fill="hold"/>
                                        <p:tgtEl>
                                          <p:spTgt spid="6">
                                            <p:graphicEl>
                                              <a:dgm id="{AE2DEBFF-C5EA-439F-B497-06C32C66E492}"/>
                                            </p:graphicEl>
                                          </p:spTgt>
                                        </p:tgtEl>
                                        <p:attrNameLst>
                                          <p:attrName>ppt_h</p:attrName>
                                        </p:attrNameLst>
                                      </p:cBhvr>
                                      <p:tavLst>
                                        <p:tav tm="0">
                                          <p:val>
                                            <p:strVal val="#ppt_h"/>
                                          </p:val>
                                        </p:tav>
                                        <p:tav tm="100000">
                                          <p:val>
                                            <p:strVal val="#ppt_h"/>
                                          </p:val>
                                        </p:tav>
                                      </p:tavLst>
                                    </p:anim>
                                    <p:animEffect transition="in" filter="fade">
                                      <p:cBhvr>
                                        <p:cTn id="15" dur="1000"/>
                                        <p:tgtEl>
                                          <p:spTgt spid="6">
                                            <p:graphicEl>
                                              <a:dgm id="{AE2DEBFF-C5EA-439F-B497-06C32C66E492}"/>
                                            </p:graphic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
                                            <p:graphicEl>
                                              <a:dgm id="{EFB7FFCE-4B3F-4383-9398-3A90D2BB1111}"/>
                                            </p:graphicEl>
                                          </p:spTgt>
                                        </p:tgtEl>
                                        <p:attrNameLst>
                                          <p:attrName>style.visibility</p:attrName>
                                        </p:attrNameLst>
                                      </p:cBhvr>
                                      <p:to>
                                        <p:strVal val="visible"/>
                                      </p:to>
                                    </p:set>
                                    <p:anim calcmode="lin" valueType="num">
                                      <p:cBhvr>
                                        <p:cTn id="19" dur="1000" fill="hold"/>
                                        <p:tgtEl>
                                          <p:spTgt spid="6">
                                            <p:graphicEl>
                                              <a:dgm id="{EFB7FFCE-4B3F-4383-9398-3A90D2BB1111}"/>
                                            </p:graphicEl>
                                          </p:spTgt>
                                        </p:tgtEl>
                                        <p:attrNameLst>
                                          <p:attrName>ppt_w</p:attrName>
                                        </p:attrNameLst>
                                      </p:cBhvr>
                                      <p:tavLst>
                                        <p:tav tm="0">
                                          <p:val>
                                            <p:strVal val="#ppt_w+.3"/>
                                          </p:val>
                                        </p:tav>
                                        <p:tav tm="100000">
                                          <p:val>
                                            <p:strVal val="#ppt_w"/>
                                          </p:val>
                                        </p:tav>
                                      </p:tavLst>
                                    </p:anim>
                                    <p:anim calcmode="lin" valueType="num">
                                      <p:cBhvr>
                                        <p:cTn id="20" dur="1000" fill="hold"/>
                                        <p:tgtEl>
                                          <p:spTgt spid="6">
                                            <p:graphicEl>
                                              <a:dgm id="{EFB7FFCE-4B3F-4383-9398-3A90D2BB1111}"/>
                                            </p:graphicEl>
                                          </p:spTgt>
                                        </p:tgtEl>
                                        <p:attrNameLst>
                                          <p:attrName>ppt_h</p:attrName>
                                        </p:attrNameLst>
                                      </p:cBhvr>
                                      <p:tavLst>
                                        <p:tav tm="0">
                                          <p:val>
                                            <p:strVal val="#ppt_h"/>
                                          </p:val>
                                        </p:tav>
                                        <p:tav tm="100000">
                                          <p:val>
                                            <p:strVal val="#ppt_h"/>
                                          </p:val>
                                        </p:tav>
                                      </p:tavLst>
                                    </p:anim>
                                    <p:animEffect transition="in" filter="fade">
                                      <p:cBhvr>
                                        <p:cTn id="21" dur="1000"/>
                                        <p:tgtEl>
                                          <p:spTgt spid="6">
                                            <p:graphicEl>
                                              <a:dgm id="{EFB7FFCE-4B3F-4383-9398-3A90D2BB1111}"/>
                                            </p:graphic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
                                            <p:graphicEl>
                                              <a:dgm id="{E5412164-DA14-4521-B5C9-466C439ED092}"/>
                                            </p:graphicEl>
                                          </p:spTgt>
                                        </p:tgtEl>
                                        <p:attrNameLst>
                                          <p:attrName>style.visibility</p:attrName>
                                        </p:attrNameLst>
                                      </p:cBhvr>
                                      <p:to>
                                        <p:strVal val="visible"/>
                                      </p:to>
                                    </p:set>
                                    <p:anim calcmode="lin" valueType="num">
                                      <p:cBhvr>
                                        <p:cTn id="25" dur="1000" fill="hold"/>
                                        <p:tgtEl>
                                          <p:spTgt spid="6">
                                            <p:graphicEl>
                                              <a:dgm id="{E5412164-DA14-4521-B5C9-466C439ED092}"/>
                                            </p:graphicEl>
                                          </p:spTgt>
                                        </p:tgtEl>
                                        <p:attrNameLst>
                                          <p:attrName>ppt_w</p:attrName>
                                        </p:attrNameLst>
                                      </p:cBhvr>
                                      <p:tavLst>
                                        <p:tav tm="0">
                                          <p:val>
                                            <p:strVal val="#ppt_w+.3"/>
                                          </p:val>
                                        </p:tav>
                                        <p:tav tm="100000">
                                          <p:val>
                                            <p:strVal val="#ppt_w"/>
                                          </p:val>
                                        </p:tav>
                                      </p:tavLst>
                                    </p:anim>
                                    <p:anim calcmode="lin" valueType="num">
                                      <p:cBhvr>
                                        <p:cTn id="26" dur="1000" fill="hold"/>
                                        <p:tgtEl>
                                          <p:spTgt spid="6">
                                            <p:graphicEl>
                                              <a:dgm id="{E5412164-DA14-4521-B5C9-466C439ED092}"/>
                                            </p:graphicEl>
                                          </p:spTgt>
                                        </p:tgtEl>
                                        <p:attrNameLst>
                                          <p:attrName>ppt_h</p:attrName>
                                        </p:attrNameLst>
                                      </p:cBhvr>
                                      <p:tavLst>
                                        <p:tav tm="0">
                                          <p:val>
                                            <p:strVal val="#ppt_h"/>
                                          </p:val>
                                        </p:tav>
                                        <p:tav tm="100000">
                                          <p:val>
                                            <p:strVal val="#ppt_h"/>
                                          </p:val>
                                        </p:tav>
                                      </p:tavLst>
                                    </p:anim>
                                    <p:animEffect transition="in" filter="fade">
                                      <p:cBhvr>
                                        <p:cTn id="27" dur="1000"/>
                                        <p:tgtEl>
                                          <p:spTgt spid="6">
                                            <p:graphicEl>
                                              <a:dgm id="{E5412164-DA14-4521-B5C9-466C439ED092}"/>
                                            </p:graphic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6">
                                            <p:graphicEl>
                                              <a:dgm id="{0DC69AED-F0A5-4A58-9B24-6480A22AA379}"/>
                                            </p:graphicEl>
                                          </p:spTgt>
                                        </p:tgtEl>
                                        <p:attrNameLst>
                                          <p:attrName>style.visibility</p:attrName>
                                        </p:attrNameLst>
                                      </p:cBhvr>
                                      <p:to>
                                        <p:strVal val="visible"/>
                                      </p:to>
                                    </p:set>
                                    <p:anim calcmode="lin" valueType="num">
                                      <p:cBhvr>
                                        <p:cTn id="31" dur="1000" fill="hold"/>
                                        <p:tgtEl>
                                          <p:spTgt spid="6">
                                            <p:graphicEl>
                                              <a:dgm id="{0DC69AED-F0A5-4A58-9B24-6480A22AA379}"/>
                                            </p:graphicEl>
                                          </p:spTgt>
                                        </p:tgtEl>
                                        <p:attrNameLst>
                                          <p:attrName>ppt_w</p:attrName>
                                        </p:attrNameLst>
                                      </p:cBhvr>
                                      <p:tavLst>
                                        <p:tav tm="0">
                                          <p:val>
                                            <p:strVal val="#ppt_w+.3"/>
                                          </p:val>
                                        </p:tav>
                                        <p:tav tm="100000">
                                          <p:val>
                                            <p:strVal val="#ppt_w"/>
                                          </p:val>
                                        </p:tav>
                                      </p:tavLst>
                                    </p:anim>
                                    <p:anim calcmode="lin" valueType="num">
                                      <p:cBhvr>
                                        <p:cTn id="32" dur="1000" fill="hold"/>
                                        <p:tgtEl>
                                          <p:spTgt spid="6">
                                            <p:graphicEl>
                                              <a:dgm id="{0DC69AED-F0A5-4A58-9B24-6480A22AA379}"/>
                                            </p:graphicEl>
                                          </p:spTgt>
                                        </p:tgtEl>
                                        <p:attrNameLst>
                                          <p:attrName>ppt_h</p:attrName>
                                        </p:attrNameLst>
                                      </p:cBhvr>
                                      <p:tavLst>
                                        <p:tav tm="0">
                                          <p:val>
                                            <p:strVal val="#ppt_h"/>
                                          </p:val>
                                        </p:tav>
                                        <p:tav tm="100000">
                                          <p:val>
                                            <p:strVal val="#ppt_h"/>
                                          </p:val>
                                        </p:tav>
                                      </p:tavLst>
                                    </p:anim>
                                    <p:animEffect transition="in" filter="fade">
                                      <p:cBhvr>
                                        <p:cTn id="33" dur="1000"/>
                                        <p:tgtEl>
                                          <p:spTgt spid="6">
                                            <p:graphicEl>
                                              <a:dgm id="{0DC69AED-F0A5-4A58-9B24-6480A22AA3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صندوق‌های</a:t>
            </a:r>
            <a:r>
              <a:rPr lang="fa-IR" dirty="0" smtClean="0"/>
              <a:t> </a:t>
            </a: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تخصصی </a:t>
            </a:r>
            <a:endPar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chor="ctr" anchorCtr="0">
            <a:normAutofit/>
          </a:bodyPr>
          <a:lstStyle>
            <a:extLst/>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اهداف صندوق زمین و ساختمان</a:t>
            </a:r>
            <a:endPar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6" name="Content Placeholder 5"/>
          <p:cNvGraphicFramePr>
            <a:graphicFrameLocks noGrp="1"/>
          </p:cNvGraphicFramePr>
          <p:nvPr>
            <p:ph idx="1"/>
          </p:nvPr>
        </p:nvGraphicFramePr>
        <p:xfrm>
          <a:off x="533400" y="457200"/>
          <a:ext cx="7848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chorCtr="0">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تفاوت صندوق با تراست</a:t>
            </a:r>
            <a:endPar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5" name="Content Placeholder 4"/>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ormAutofit/>
          </a:bodyPr>
          <a:lstStyle>
            <a:extLst/>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فرآیند کلی عملکرد صندوق زمین و ساختمان</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6" name="Content Placeholder 14"/>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495800"/>
            <a:ext cx="8183880" cy="1051560"/>
          </a:xfrm>
        </p:spPr>
        <p:txBody>
          <a:bodyPr/>
          <a:lstStyle/>
          <a:p>
            <a:pPr algn="ctr"/>
            <a:r>
              <a:rPr lang="fa-IR" dirty="0" smtClean="0"/>
              <a:t>شركت سامان‌گستر اصفهان</a:t>
            </a:r>
            <a:endParaRPr lang="en-US" dirty="0"/>
          </a:p>
        </p:txBody>
      </p:sp>
      <p:pic>
        <p:nvPicPr>
          <p:cNvPr id="9218" name="Picture 2"/>
          <p:cNvPicPr>
            <a:picLocks noChangeAspect="1" noChangeArrowheads="1"/>
          </p:cNvPicPr>
          <p:nvPr/>
        </p:nvPicPr>
        <p:blipFill>
          <a:blip r:embed="rId2" cstate="print"/>
          <a:srcRect l="10936" t="31522" r="51816" b="39084"/>
          <a:stretch>
            <a:fillRect/>
          </a:stretch>
        </p:blipFill>
        <p:spPr bwMode="auto">
          <a:xfrm>
            <a:off x="762000" y="914400"/>
            <a:ext cx="7605602" cy="33892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latin typeface="B Baraiya"/>
                <a:cs typeface="B Bardiya" pitchFamily="2" charset="-78"/>
              </a:rPr>
              <a:t>ابزار مالی اسلامی</a:t>
            </a:r>
            <a:endParaRPr lang="fa-IR" dirty="0">
              <a:latin typeface="B Baraiya"/>
              <a:cs typeface="B Bardiya" pitchFamily="2" charset="-78"/>
            </a:endParaRPr>
          </a:p>
        </p:txBody>
      </p:sp>
      <p:sp>
        <p:nvSpPr>
          <p:cNvPr id="3" name="Subtitle 2"/>
          <p:cNvSpPr>
            <a:spLocks noGrp="1"/>
          </p:cNvSpPr>
          <p:nvPr>
            <p:ph type="subTitle" idx="1"/>
          </p:nvPr>
        </p:nvSpPr>
        <p:spPr/>
        <p:txBody>
          <a:bodyPr/>
          <a:lstStyle/>
          <a:p>
            <a:endParaRPr lang="fa-I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chorCtr="0">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مالی</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اسلامی</a:t>
            </a:r>
            <a:endPar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6" name="Content Placeholder 5"/>
          <p:cNvGraphicFramePr>
            <a:graphicFrameLocks noGrp="1"/>
          </p:cNvGraphicFramePr>
          <p:nvPr>
            <p:ph idx="1"/>
          </p:nvPr>
        </p:nvGraphicFramePr>
        <p:xfrm>
          <a:off x="533400" y="4572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chorCtr="0">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ابزارهای اسلامی انتفاعی</a:t>
            </a:r>
          </a:p>
        </p:txBody>
      </p:sp>
      <p:graphicFrame>
        <p:nvGraphicFramePr>
          <p:cNvPr id="6" name="Content Placeholder 5"/>
          <p:cNvGraphicFramePr>
            <a:graphicFrameLocks noGrp="1"/>
          </p:cNvGraphicFramePr>
          <p:nvPr>
            <p:ph idx="1"/>
          </p:nvPr>
        </p:nvGraphicFramePr>
        <p:xfrm>
          <a:off x="533400" y="5334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105400"/>
            <a:ext cx="7696200" cy="1143000"/>
          </a:xfrm>
        </p:spPr>
        <p:txBody>
          <a:bodyPr anchor="t" anchorCtr="0">
            <a:no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 با بازدهی معین</a:t>
            </a: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graphicFrame>
        <p:nvGraphicFramePr>
          <p:cNvPr id="7" name="Content Placeholder 6"/>
          <p:cNvGraphicFramePr>
            <a:graphicFrameLocks noGrp="1"/>
          </p:cNvGraphicFramePr>
          <p:nvPr>
            <p:ph idx="1"/>
          </p:nvPr>
        </p:nvGraphicFramePr>
        <p:xfrm>
          <a:off x="838200" y="1219200"/>
          <a:ext cx="7467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6"/>
          <p:cNvGraphicFramePr>
            <a:graphicFrameLocks/>
          </p:cNvGraphicFramePr>
          <p:nvPr/>
        </p:nvGraphicFramePr>
        <p:xfrm>
          <a:off x="914400" y="1219200"/>
          <a:ext cx="7467600" cy="297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 با بازدهی معین</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ابزار با بازدهی معین</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dirty="0" smtClean="0">
                <a:latin typeface="B Baraiya"/>
                <a:cs typeface="B Bardiya" pitchFamily="2" charset="-78"/>
              </a:rPr>
              <a:t>تأمین مالی ارزی</a:t>
            </a:r>
          </a:p>
        </p:txBody>
      </p:sp>
      <p:sp>
        <p:nvSpPr>
          <p:cNvPr id="3" name="Subtitle 2"/>
          <p:cNvSpPr>
            <a:spLocks noGrp="1"/>
          </p:cNvSpPr>
          <p:nvPr>
            <p:ph type="subTitle" idx="1"/>
          </p:nvPr>
        </p:nvSpPr>
        <p:spPr/>
        <p:txBody>
          <a:bodyPr/>
          <a:lstStyle/>
          <a:p>
            <a:endParaRPr lang="fa-I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انواع تأمین مالی ارزی</a:t>
            </a:r>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85800"/>
            <a:ext cx="7772400" cy="2667000"/>
          </a:xfrm>
        </p:spPr>
        <p:txBody>
          <a:bodyPr>
            <a:noAutofit/>
          </a:bodyPr>
          <a:lstStyle/>
          <a:p>
            <a:pPr algn="ctr"/>
            <a:r>
              <a:rPr lang="fa-IR" sz="5400" dirty="0" smtClean="0">
                <a:latin typeface="B Baraiya"/>
              </a:rPr>
              <a:t>حساب اماني</a:t>
            </a:r>
            <a:br>
              <a:rPr lang="fa-IR" sz="5400" dirty="0" smtClean="0">
                <a:latin typeface="B Baraiya"/>
              </a:rPr>
            </a:br>
            <a:r>
              <a:rPr lang="en-US" sz="5400" dirty="0" err="1" smtClean="0">
                <a:latin typeface="B Baraiya"/>
              </a:rPr>
              <a:t>Escrew</a:t>
            </a:r>
            <a:r>
              <a:rPr lang="en-US" sz="5400" dirty="0" smtClean="0">
                <a:latin typeface="B Baraiya"/>
              </a:rPr>
              <a:t> Account</a:t>
            </a:r>
            <a:br>
              <a:rPr lang="en-US" sz="5400" dirty="0" smtClean="0">
                <a:latin typeface="B Baraiya"/>
              </a:rPr>
            </a:br>
            <a:r>
              <a:rPr lang="fa-IR" sz="5400" dirty="0" smtClean="0">
                <a:latin typeface="B Baraiya"/>
              </a:rPr>
              <a:t>ابزاري براي پيش‌فروش</a:t>
            </a:r>
            <a:endParaRPr lang="fa-IR" sz="5400" dirty="0" smtClean="0">
              <a:latin typeface="B Baraiya"/>
              <a:cs typeface="B Bardiya"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648200"/>
            <a:ext cx="8183880" cy="1051560"/>
          </a:xfrm>
        </p:spPr>
        <p:txBody>
          <a:bodyPr/>
          <a:lstStyle/>
          <a:p>
            <a:pPr algn="ctr"/>
            <a:r>
              <a:rPr lang="fa-IR" dirty="0" smtClean="0"/>
              <a:t>شركت بين‌المللي توسعه ساختمان</a:t>
            </a:r>
            <a:endParaRPr lang="en-US" dirty="0"/>
          </a:p>
        </p:txBody>
      </p:sp>
      <p:pic>
        <p:nvPicPr>
          <p:cNvPr id="1026" name="Picture 2"/>
          <p:cNvPicPr>
            <a:picLocks noChangeAspect="1" noChangeArrowheads="1"/>
          </p:cNvPicPr>
          <p:nvPr/>
        </p:nvPicPr>
        <p:blipFill>
          <a:blip r:embed="rId2" cstate="print"/>
          <a:srcRect l="10240" t="31522" r="52225" b="38556"/>
          <a:stretch>
            <a:fillRect/>
          </a:stretch>
        </p:blipFill>
        <p:spPr bwMode="auto">
          <a:xfrm>
            <a:off x="609601" y="1219200"/>
            <a:ext cx="7614690" cy="34279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0"/>
            <a:ext cx="8183880" cy="1051560"/>
          </a:xfrm>
        </p:spPr>
        <p:txBody>
          <a:bodyPr/>
          <a:lstStyle/>
          <a:p>
            <a:pPr algn="ctr"/>
            <a:r>
              <a:rPr lang="fa-IR" dirty="0" smtClean="0"/>
              <a:t>شركت سرمايه‌گذاري ساختمان ايران</a:t>
            </a:r>
            <a:endParaRPr lang="en-US" dirty="0"/>
          </a:p>
        </p:txBody>
      </p:sp>
      <p:pic>
        <p:nvPicPr>
          <p:cNvPr id="2051" name="Picture 3"/>
          <p:cNvPicPr>
            <a:picLocks noChangeAspect="1" noChangeArrowheads="1"/>
          </p:cNvPicPr>
          <p:nvPr/>
        </p:nvPicPr>
        <p:blipFill>
          <a:blip r:embed="rId2" cstate="print"/>
          <a:srcRect l="10928" t="31646" r="51988" b="39481"/>
          <a:stretch>
            <a:fillRect/>
          </a:stretch>
        </p:blipFill>
        <p:spPr bwMode="auto">
          <a:xfrm>
            <a:off x="494079" y="838200"/>
            <a:ext cx="8145499"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762000"/>
          </a:xfrm>
        </p:spPr>
        <p:txBody>
          <a:bodyP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متغيرهاي اصلي در سال 1390</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graphicFrame>
        <p:nvGraphicFramePr>
          <p:cNvPr id="4" name="Content Placeholder 3"/>
          <p:cNvGraphicFramePr>
            <a:graphicFrameLocks noGrp="1"/>
          </p:cNvGraphicFramePr>
          <p:nvPr>
            <p:ph idx="1"/>
          </p:nvPr>
        </p:nvGraphicFramePr>
        <p:xfrm>
          <a:off x="685800" y="1371600"/>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graphicEl>
                                              <a:dgm id="{3F6C2F69-7A99-46E7-A29A-3042BBA9D561}"/>
                                            </p:graphicEl>
                                          </p:spTgt>
                                        </p:tgtEl>
                                        <p:attrNameLst>
                                          <p:attrName>style.visibility</p:attrName>
                                        </p:attrNameLst>
                                      </p:cBhvr>
                                      <p:to>
                                        <p:strVal val="visible"/>
                                      </p:to>
                                    </p:set>
                                    <p:anim calcmode="lin" valueType="num">
                                      <p:cBhvr>
                                        <p:cTn id="7" dur="500" fill="hold"/>
                                        <p:tgtEl>
                                          <p:spTgt spid="4">
                                            <p:graphicEl>
                                              <a:dgm id="{3F6C2F69-7A99-46E7-A29A-3042BBA9D561}"/>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3F6C2F69-7A99-46E7-A29A-3042BBA9D561}"/>
                                            </p:graphic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graphicEl>
                                              <a:dgm id="{011586E3-85F2-43B4-BBAF-49184AD813E6}"/>
                                            </p:graphicEl>
                                          </p:spTgt>
                                        </p:tgtEl>
                                        <p:attrNameLst>
                                          <p:attrName>style.visibility</p:attrName>
                                        </p:attrNameLst>
                                      </p:cBhvr>
                                      <p:to>
                                        <p:strVal val="visible"/>
                                      </p:to>
                                    </p:set>
                                    <p:anim calcmode="lin" valueType="num">
                                      <p:cBhvr>
                                        <p:cTn id="12" dur="500" fill="hold"/>
                                        <p:tgtEl>
                                          <p:spTgt spid="4">
                                            <p:graphicEl>
                                              <a:dgm id="{011586E3-85F2-43B4-BBAF-49184AD813E6}"/>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011586E3-85F2-43B4-BBAF-49184AD813E6}"/>
                                            </p:graphic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
                                            <p:graphicEl>
                                              <a:dgm id="{1A064B06-78CC-42FC-A72A-09203712DE51}"/>
                                            </p:graphicEl>
                                          </p:spTgt>
                                        </p:tgtEl>
                                        <p:attrNameLst>
                                          <p:attrName>style.visibility</p:attrName>
                                        </p:attrNameLst>
                                      </p:cBhvr>
                                      <p:to>
                                        <p:strVal val="visible"/>
                                      </p:to>
                                    </p:set>
                                    <p:anim calcmode="lin" valueType="num">
                                      <p:cBhvr>
                                        <p:cTn id="17" dur="500" fill="hold"/>
                                        <p:tgtEl>
                                          <p:spTgt spid="4">
                                            <p:graphicEl>
                                              <a:dgm id="{1A064B06-78CC-42FC-A72A-09203712DE51}"/>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1A064B06-78CC-42FC-A72A-09203712DE51}"/>
                                            </p:graphic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4">
                                            <p:graphicEl>
                                              <a:dgm id="{60328476-8F22-4853-8AB4-FDB4D457E7DB}"/>
                                            </p:graphicEl>
                                          </p:spTgt>
                                        </p:tgtEl>
                                        <p:attrNameLst>
                                          <p:attrName>style.visibility</p:attrName>
                                        </p:attrNameLst>
                                      </p:cBhvr>
                                      <p:to>
                                        <p:strVal val="visible"/>
                                      </p:to>
                                    </p:set>
                                    <p:anim calcmode="lin" valueType="num">
                                      <p:cBhvr>
                                        <p:cTn id="22" dur="500" fill="hold"/>
                                        <p:tgtEl>
                                          <p:spTgt spid="4">
                                            <p:graphicEl>
                                              <a:dgm id="{60328476-8F22-4853-8AB4-FDB4D457E7DB}"/>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60328476-8F22-4853-8AB4-FDB4D457E7DB}"/>
                                            </p:graphic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4">
                                            <p:graphicEl>
                                              <a:dgm id="{FB2A5553-29F0-432C-A99C-844D6B9455E9}"/>
                                            </p:graphicEl>
                                          </p:spTgt>
                                        </p:tgtEl>
                                        <p:attrNameLst>
                                          <p:attrName>style.visibility</p:attrName>
                                        </p:attrNameLst>
                                      </p:cBhvr>
                                      <p:to>
                                        <p:strVal val="visible"/>
                                      </p:to>
                                    </p:set>
                                    <p:anim calcmode="lin" valueType="num">
                                      <p:cBhvr>
                                        <p:cTn id="27" dur="500" fill="hold"/>
                                        <p:tgtEl>
                                          <p:spTgt spid="4">
                                            <p:graphicEl>
                                              <a:dgm id="{FB2A5553-29F0-432C-A99C-844D6B9455E9}"/>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FB2A5553-29F0-432C-A99C-844D6B9455E9}"/>
                                            </p:graphic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4">
                                            <p:graphicEl>
                                              <a:dgm id="{8EDDD65E-1BE0-4C8A-8DEB-85487A0407E5}"/>
                                            </p:graphicEl>
                                          </p:spTgt>
                                        </p:tgtEl>
                                        <p:attrNameLst>
                                          <p:attrName>style.visibility</p:attrName>
                                        </p:attrNameLst>
                                      </p:cBhvr>
                                      <p:to>
                                        <p:strVal val="visible"/>
                                      </p:to>
                                    </p:set>
                                    <p:anim calcmode="lin" valueType="num">
                                      <p:cBhvr>
                                        <p:cTn id="32" dur="500" fill="hold"/>
                                        <p:tgtEl>
                                          <p:spTgt spid="4">
                                            <p:graphicEl>
                                              <a:dgm id="{8EDDD65E-1BE0-4C8A-8DEB-85487A0407E5}"/>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8EDDD65E-1BE0-4C8A-8DEB-85487A0407E5}"/>
                                            </p:graphic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4">
                                            <p:graphicEl>
                                              <a:dgm id="{57E32FFB-AC8B-4FE9-98E8-A9797944AA62}"/>
                                            </p:graphicEl>
                                          </p:spTgt>
                                        </p:tgtEl>
                                        <p:attrNameLst>
                                          <p:attrName>style.visibility</p:attrName>
                                        </p:attrNameLst>
                                      </p:cBhvr>
                                      <p:to>
                                        <p:strVal val="visible"/>
                                      </p:to>
                                    </p:set>
                                    <p:anim calcmode="lin" valueType="num">
                                      <p:cBhvr>
                                        <p:cTn id="37" dur="500" fill="hold"/>
                                        <p:tgtEl>
                                          <p:spTgt spid="4">
                                            <p:graphicEl>
                                              <a:dgm id="{57E32FFB-AC8B-4FE9-98E8-A9797944AA62}"/>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57E32FFB-AC8B-4FE9-98E8-A9797944AA62}"/>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4">
                                            <p:graphicEl>
                                              <a:dgm id="{84710D03-EE4E-4774-A55B-E740B357BE34}"/>
                                            </p:graphicEl>
                                          </p:spTgt>
                                        </p:tgtEl>
                                        <p:attrNameLst>
                                          <p:attrName>style.visibility</p:attrName>
                                        </p:attrNameLst>
                                      </p:cBhvr>
                                      <p:to>
                                        <p:strVal val="visible"/>
                                      </p:to>
                                    </p:set>
                                    <p:anim calcmode="lin" valueType="num">
                                      <p:cBhvr>
                                        <p:cTn id="42" dur="500" fill="hold"/>
                                        <p:tgtEl>
                                          <p:spTgt spid="4">
                                            <p:graphicEl>
                                              <a:dgm id="{84710D03-EE4E-4774-A55B-E740B357BE34}"/>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84710D03-EE4E-4774-A55B-E740B357BE34}"/>
                                            </p:graphicEl>
                                          </p:spTgt>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4">
                                            <p:graphicEl>
                                              <a:dgm id="{41B65678-6E82-4C7D-A662-18C6117F608E}"/>
                                            </p:graphicEl>
                                          </p:spTgt>
                                        </p:tgtEl>
                                        <p:attrNameLst>
                                          <p:attrName>style.visibility</p:attrName>
                                        </p:attrNameLst>
                                      </p:cBhvr>
                                      <p:to>
                                        <p:strVal val="visible"/>
                                      </p:to>
                                    </p:set>
                                    <p:anim calcmode="lin" valueType="num">
                                      <p:cBhvr>
                                        <p:cTn id="47" dur="500" fill="hold"/>
                                        <p:tgtEl>
                                          <p:spTgt spid="4">
                                            <p:graphicEl>
                                              <a:dgm id="{41B65678-6E82-4C7D-A662-18C6117F608E}"/>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41B65678-6E82-4C7D-A662-18C6117F608E}"/>
                                            </p:graphicEl>
                                          </p:spTgt>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4">
                                            <p:graphicEl>
                                              <a:dgm id="{8A40C74A-28FE-4A08-B1E2-3099F5D9DF0A}"/>
                                            </p:graphicEl>
                                          </p:spTgt>
                                        </p:tgtEl>
                                        <p:attrNameLst>
                                          <p:attrName>style.visibility</p:attrName>
                                        </p:attrNameLst>
                                      </p:cBhvr>
                                      <p:to>
                                        <p:strVal val="visible"/>
                                      </p:to>
                                    </p:set>
                                    <p:anim calcmode="lin" valueType="num">
                                      <p:cBhvr>
                                        <p:cTn id="52" dur="500" fill="hold"/>
                                        <p:tgtEl>
                                          <p:spTgt spid="4">
                                            <p:graphicEl>
                                              <a:dgm id="{8A40C74A-28FE-4A08-B1E2-3099F5D9DF0A}"/>
                                            </p:graphicEl>
                                          </p:spTgt>
                                        </p:tgtEl>
                                        <p:attrNameLst>
                                          <p:attrName>ppt_w</p:attrName>
                                        </p:attrNameLst>
                                      </p:cBhvr>
                                      <p:tavLst>
                                        <p:tav tm="0">
                                          <p:val>
                                            <p:fltVal val="0"/>
                                          </p:val>
                                        </p:tav>
                                        <p:tav tm="100000">
                                          <p:val>
                                            <p:strVal val="#ppt_w"/>
                                          </p:val>
                                        </p:tav>
                                      </p:tavLst>
                                    </p:anim>
                                    <p:anim calcmode="lin" valueType="num">
                                      <p:cBhvr>
                                        <p:cTn id="53" dur="500" fill="hold"/>
                                        <p:tgtEl>
                                          <p:spTgt spid="4">
                                            <p:graphicEl>
                                              <a:dgm id="{8A40C74A-28FE-4A08-B1E2-3099F5D9DF0A}"/>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4509</TotalTime>
  <Words>1313</Words>
  <Application>Microsoft Office PowerPoint</Application>
  <PresentationFormat>On-screen Show (4:3)</PresentationFormat>
  <Paragraphs>297</Paragraphs>
  <Slides>68</Slides>
  <Notes>37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Aspect</vt:lpstr>
      <vt:lpstr>بسم الله الرحمن الرحیم</vt:lpstr>
      <vt:lpstr>ترسيم چشم‌انداز صنعت  ساختمان و پيمانكاري در سال 1390 </vt:lpstr>
      <vt:lpstr>مقایسه شاخص کل و شاخص انبوه سازی</vt:lpstr>
      <vt:lpstr>شركت ساختمان اصفهان</vt:lpstr>
      <vt:lpstr>شركت توريستي و رفاهي آبادگران ايران</vt:lpstr>
      <vt:lpstr>شركت سامان‌گستر اصفهان</vt:lpstr>
      <vt:lpstr>شركت بين‌المللي توسعه ساختمان</vt:lpstr>
      <vt:lpstr>شركت سرمايه‌گذاري ساختمان ايران</vt:lpstr>
      <vt:lpstr>متغيرهاي اصلي در سال 1390</vt:lpstr>
      <vt:lpstr>طرح و متغیرهای کلان اقتصادی</vt:lpstr>
      <vt:lpstr>وجوه  آزادسازی قیمت‌ها</vt:lpstr>
      <vt:lpstr>اثر آزادسازی قیمت حامل‌های انرژی بر نرخ پول و ارز</vt:lpstr>
      <vt:lpstr>قیمت‌ ارز در ایران</vt:lpstr>
      <vt:lpstr> نرخ تورم داخلی محرک کاهش صادرات </vt:lpstr>
      <vt:lpstr>ارز ارزان و واردات بی‌رویۀ کالا</vt:lpstr>
      <vt:lpstr>میان‌بر اقتصادی </vt:lpstr>
      <vt:lpstr>یک مسألۀ جدی</vt:lpstr>
      <vt:lpstr>تأثیرپذیری بخش مسکن از طرح</vt:lpstr>
      <vt:lpstr>ریسک تجاری شرکت‌های تحت‌الشعاع طرح يارانه‌ها</vt:lpstr>
      <vt:lpstr>آثار اقتصاد خرد طرح بر کسب‌وکارها</vt:lpstr>
      <vt:lpstr>منابع تغییر درآمدها و هزینه‌های شرکت‌ها</vt:lpstr>
      <vt:lpstr>Slide 22</vt:lpstr>
      <vt:lpstr>شاخص تورم و قیمت یک متر زیربنای مسکونی</vt:lpstr>
      <vt:lpstr>مبلغ سرمایه گذاری بخش خصوصی در ساختمان های جدید شروع‌شدۀ مناطق شهری(ميليارد ريال)</vt:lpstr>
      <vt:lpstr>تعداد ساختمان های جدید شروع‌شدۀ بخش خصوصی در مناطق شهری</vt:lpstr>
      <vt:lpstr>تعداد پروانه‌های ساختمانی صادرشده توسط شهرداری‌های مناطق شهری کشور</vt:lpstr>
      <vt:lpstr>برآورد سطح زیربنای پروانه‌های ساختمانی صادرشده توسط شهرداری‌های مناطق شهری کشور (هزار متر مربع)</vt:lpstr>
      <vt:lpstr>مبلغ تسهیلات پرداختی بانک مسکن</vt:lpstr>
      <vt:lpstr>شاخص کرایۀ مسکن اجاره‌ای</vt:lpstr>
      <vt:lpstr>شاخص قیمت زمین</vt:lpstr>
      <vt:lpstr>شاخص بهای خدمات ساختمانی</vt:lpstr>
      <vt:lpstr>تغییر روند عرضه و تقاضا در بخش مسکن</vt:lpstr>
      <vt:lpstr>انتظارات از تابع قیمت مسکن</vt:lpstr>
      <vt:lpstr>در پیش گرفتن سیاست‌های انقباضی</vt:lpstr>
      <vt:lpstr>عرضه در بخش‌های مختلف بازار مسکن</vt:lpstr>
      <vt:lpstr>بخش مسکن ارزان‌قیمت</vt:lpstr>
      <vt:lpstr>ویژگی‌های مسکن مهر</vt:lpstr>
      <vt:lpstr>عوامل رکود در بازار مسکن ارزان‌قیمت</vt:lpstr>
      <vt:lpstr>الگوی پیشنهادی برای رونق بازار مسکن</vt:lpstr>
      <vt:lpstr>روش‌های نوین تأمین مالی</vt:lpstr>
      <vt:lpstr>بازارهای مالی</vt:lpstr>
      <vt:lpstr>روش‌های تأمین مالی</vt:lpstr>
      <vt:lpstr>بده-بستان مزایای روش‌های تأمین مالی </vt:lpstr>
      <vt:lpstr>مزایای روش‌های مبتنی بر بدهی</vt:lpstr>
      <vt:lpstr>معایب روش‌های مبتنی بر بدهی</vt:lpstr>
      <vt:lpstr>مزایای روش‌های مبتنی بر سرمایه</vt:lpstr>
      <vt:lpstr>معایب روش‌های مبتنی بر سرمایه</vt:lpstr>
      <vt:lpstr>ابزار مبتنی بر بدهی</vt:lpstr>
      <vt:lpstr>ابزار مبتنی بر بدهی</vt:lpstr>
      <vt:lpstr>ابزار مبتنی بر بدهی</vt:lpstr>
      <vt:lpstr>روش‌های تأمین مالی ساختاریافته</vt:lpstr>
      <vt:lpstr>وام سندیکایی</vt:lpstr>
      <vt:lpstr>تبدیل به اوراق بهادار کردن</vt:lpstr>
      <vt:lpstr>تأمین مالی پروژه</vt:lpstr>
      <vt:lpstr>ابزارهای مبتنی بر سرمایه</vt:lpstr>
      <vt:lpstr>صندوق‌های تخصصی </vt:lpstr>
      <vt:lpstr>اهداف صندوق زمین و ساختمان</vt:lpstr>
      <vt:lpstr>تفاوت صندوق با تراست</vt:lpstr>
      <vt:lpstr>فرآیند کلی عملکرد صندوق زمین و ساختمان</vt:lpstr>
      <vt:lpstr>ابزار مالی اسلامی</vt:lpstr>
      <vt:lpstr>ابزار مالی اسلامی</vt:lpstr>
      <vt:lpstr>ابزارهای اسلامی انتفاعی</vt:lpstr>
      <vt:lpstr>ابزار با بازدهی معین</vt:lpstr>
      <vt:lpstr>ابزار با بازدهی معین</vt:lpstr>
      <vt:lpstr>ابزار با بازدهی معین</vt:lpstr>
      <vt:lpstr>تأمین مالی ارزی</vt:lpstr>
      <vt:lpstr>انواع تأمین مالی ارزی</vt:lpstr>
      <vt:lpstr>حساب اماني Escrew Account ابزاري براي پيش‌فروش</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Maysam Radpour</dc:creator>
  <cp:lastModifiedBy>Abdoh</cp:lastModifiedBy>
  <cp:revision>345</cp:revision>
  <dcterms:created xsi:type="dcterms:W3CDTF">2009-12-11T15:15:08Z</dcterms:created>
  <dcterms:modified xsi:type="dcterms:W3CDTF">2011-06-22T14:02:58Z</dcterms:modified>
</cp:coreProperties>
</file>